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5" r:id="rId4"/>
    <p:sldId id="267" r:id="rId5"/>
    <p:sldId id="272" r:id="rId6"/>
    <p:sldId id="271" r:id="rId7"/>
    <p:sldId id="274" r:id="rId8"/>
    <p:sldId id="279" r:id="rId9"/>
    <p:sldId id="284" r:id="rId10"/>
    <p:sldId id="269" r:id="rId11"/>
    <p:sldId id="270" r:id="rId12"/>
    <p:sldId id="275" r:id="rId13"/>
    <p:sldId id="264" r:id="rId14"/>
    <p:sldId id="261" r:id="rId15"/>
    <p:sldId id="268" r:id="rId16"/>
    <p:sldId id="282" r:id="rId17"/>
    <p:sldId id="278" r:id="rId18"/>
    <p:sldId id="280" r:id="rId19"/>
    <p:sldId id="281" r:id="rId20"/>
    <p:sldId id="276" r:id="rId21"/>
    <p:sldId id="277" r:id="rId22"/>
    <p:sldId id="283" r:id="rId23"/>
    <p:sldId id="263" r:id="rId24"/>
    <p:sldId id="27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606" autoAdjust="0"/>
  </p:normalViewPr>
  <p:slideViewPr>
    <p:cSldViewPr>
      <p:cViewPr varScale="1">
        <p:scale>
          <a:sx n="85" d="100"/>
          <a:sy n="85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c8.alamy.com/comp/D1AXJ8/landscape-with-brick-wall-covered-by-wood-and-green-curtain-D1AXJ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c8.alamy.com/comp/D1AXJ8/landscape-with-brick-wall-covered-by-wood-and-green-curtain-D1AXJ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58929" y="277143"/>
            <a:ext cx="5162550" cy="8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4F81B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0" tIns="0" rIns="228600" bIns="0" anchor="t" anchorCtr="0" upright="1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Муниципальное автономное дошкольное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образовательное учреждение №37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 Детский сад «Берёзка»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AutoShape 7" descr="https://yt3.ggpht.com/a/AATXAJzBISWmEw68QDgAcKqDmAgy6QBm_pjMzFFhxA=s900-c-k-c0xffffffff-no-rj-m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185999" y="1916832"/>
            <a:ext cx="5162550" cy="14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4F81B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0" tIns="0" rIns="228600" bIns="0" anchor="t" anchorCtr="0" upright="1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6600"/>
                </a:solidFill>
                <a:latin typeface="Monotype Corsiva" pitchFamily="66" charset="0"/>
                <a:ea typeface="Calibri"/>
                <a:cs typeface="Times New Roman"/>
              </a:rPr>
              <a:t>«Солнечный -огород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6600"/>
                </a:solidFill>
                <a:latin typeface="Monotype Corsiva" pitchFamily="66" charset="0"/>
                <a:ea typeface="Calibri"/>
                <a:cs typeface="Times New Roman"/>
              </a:rPr>
              <a:t>на окне»</a:t>
            </a:r>
            <a:endParaRPr lang="ru-RU" sz="4000" dirty="0">
              <a:solidFill>
                <a:srgbClr val="006600"/>
              </a:solidFill>
              <a:effectLst/>
              <a:latin typeface="Monotype Corsiva" pitchFamily="66" charset="0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357686" y="3786190"/>
            <a:ext cx="3243908" cy="12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4F81B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0" tIns="0" rIns="228600" bIns="0" anchor="t" anchorCtr="0" upright="1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Воспитатели: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     Осинцева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Ольга Владимировна,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Родионова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настасия Сергеевна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Средняя группа «Радуга»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437222" y="5661248"/>
            <a:ext cx="2219251" cy="5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4F81B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0" tIns="0" rIns="228600" bIns="0" anchor="t" anchorCtr="0" upright="1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г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. Богданович, 2004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Фоновая музыка - Для презентаций 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86776" y="285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21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numSld="24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7938" y="1190934"/>
            <a:ext cx="3410890" cy="255843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4426" y="4869160"/>
            <a:ext cx="7454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Лук поместили в разные условия: земля, вода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Теперь мы знаем,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луку нужны: свет, тепло, воздух и вода.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Чтобы вырастить лук, нужно трудиться:</a:t>
            </a:r>
          </a:p>
          <a:p>
            <a:pPr algn="ctr"/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осадить семена или луковицы,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рыхлить землю, поливать растения.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286" y="148625"/>
            <a:ext cx="4635866" cy="2710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33657" y="764704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Посадили лук мы в плошки,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Поместили на окошке.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Только солнышко пригрело,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Лук пустил большие стрелы.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779321"/>
            <a:ext cx="3122297" cy="205623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amiel.club/uploads/posts/2022-03/1647667319_29-amiel-club-p-kaplya-kartinki-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1985" y="5385527"/>
            <a:ext cx="15841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lomaster.top/uploads/posts/2022-08/1660692862_10-flomaster-club-p-luk-kartinki-dlya-detei-krasivo-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673" y="5013176"/>
            <a:ext cx="1029104" cy="14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990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03648" y="764834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Огород у нас не плох.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Зелень, огурцы, бобы, горох,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Так же ветки поместили,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водой мы их залили.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 цветы мы не забыли,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Их мы то же посадили!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6919"/>
            <a:ext cx="2891408" cy="284415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40968"/>
            <a:ext cx="3816424" cy="307697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4105" y="3756955"/>
            <a:ext cx="3042351" cy="246098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990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0068" y="260648"/>
            <a:ext cx="4995906" cy="2874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16130" y="821698"/>
            <a:ext cx="4536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Станем мы тебя лелеять,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Наш кормилец огород.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Сказочных жильцов поселим,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Вот тогда он оживёт!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2054" y="3139155"/>
            <a:ext cx="5904656" cy="309815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900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конка росток - Png картинки и иконки без фон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36976"/>
            <a:ext cx="1495425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67744" y="1016732"/>
            <a:ext cx="55446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за чудо! Вот так класс!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Сказка появилась </a:t>
            </a:r>
          </a:p>
          <a:p>
            <a:pPr algn="ctr"/>
            <a:r>
              <a: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подоконнике у нас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Мини - огород живёт!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Все его «Солнечным огородом» зовут.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Всё на нём сейчас растёт!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Если руки не ленивы,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Если мы трудолюбивы…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Проявить должны заботу, 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Видно по труду работу.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тогда наш огород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Расцветёт и оживёт!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amiel.club/uploads/posts/2022-03/1647667319_29-amiel-club-p-kaplya-kartinki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172819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4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58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5" y="548680"/>
            <a:ext cx="3528391" cy="25922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80"/>
            <a:ext cx="3528391" cy="25922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7683" y="3284984"/>
            <a:ext cx="3024336" cy="331236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0703" y="3295596"/>
            <a:ext cx="3003113" cy="331236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486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699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99792" y="1016732"/>
            <a:ext cx="4968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 каждым днём всё интересней,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Наблюдаем мы все вместе,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Как ростки у нас растут?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Значит можно сделать вывод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Проведя эксперимент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Для посадки нам нужна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Удобренная Земля.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ещё нужна вода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Не из под крана,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Без вреда.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Надо сутки ей стоять,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 потом уж поливать!</a:t>
            </a:r>
          </a:p>
        </p:txBody>
      </p:sp>
      <p:pic>
        <p:nvPicPr>
          <p:cNvPr id="4" name="Рисунок 3" descr="Иконка росток - Png картинки и иконки без фон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36976"/>
            <a:ext cx="149542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amiel.club/uploads/posts/2022-03/1647667319_29-amiel-club-p-kaplya-kartinki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15841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as-kvas.com/grafic/uploads/posts/2023-09/1695897740_gas-kvas-com-p-kartinki-neznaika-i-yego-druzya-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2016223" cy="29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990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3631" y="3032954"/>
            <a:ext cx="3600399" cy="309634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68" y="535432"/>
            <a:ext cx="4564934" cy="289356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 descr="https://funforkids.ru/pictures/neznaika/neznaika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61047"/>
            <a:ext cx="245855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020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9" y="404664"/>
            <a:ext cx="4824536" cy="302433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4644515" cy="288032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grizly.club/uploads/posts/2023-02/1676177725_grizly-club-p-druzya-neznaiki-klipart-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92696"/>
            <a:ext cx="23042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ikiwiki.com/uploads/posts/2022-02/1644851275_29-fikiwiki-com-p-kartinki-geroi-neznaiki-s-imenami-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15987"/>
            <a:ext cx="1772506" cy="24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42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468" y="3279901"/>
            <a:ext cx="4608511" cy="309634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455" y="476672"/>
            <a:ext cx="4608511" cy="309634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fikiwiki.com/uploads/posts/2022-02/1644851171_6-fikiwiki-com-p-kartinki-geroi-neznaiki-s-imenami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92696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unforkids.ru/pictures/neznaika/neznaika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86127"/>
            <a:ext cx="1656184" cy="23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879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1868" y="2558017"/>
            <a:ext cx="4335757" cy="346539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2074" y="892262"/>
            <a:ext cx="4215555" cy="338437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6323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331640" y="326184"/>
            <a:ext cx="741682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1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Многие родители, имеющие свои огороды (дачи), не подозревают, что зеленое царство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начнёт вызывать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огромный интерес ребенка, если взрослые научат наблюдать за растением, видеть в зеленом ростке особое живое существо, жизнь которого целиком зависит от того, получает он уход или нет. Только с помощью взрослых дошкольник может понять, что жизнь растения зависит от наличия тепла, света и хорошей почвы, научится отличать здоровое и сильное растение от слабого, хилого, требующего «лечения». Научившись понимать состояние растений, ребенок будет сочувствовать и ухаживать.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Таким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образом, решаются задачи познавательно-исследовательского, социально-личностного, эстетического развития ребенка. Маленькие дети любят действовать. Мир вокруг себя они познают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практически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Практической деятельностью является непосредственное участие детей в ходе за растениями. Приобщение к посильному труду по уходу за растениями – это, прежде всего развитие таких качеств, как ответственность за выполнение поручения, за полученный результат, обязательность, целеустремленность. А это очень важные качества для обучения ребенка в школе. Однако проблема состоит в том, что дети младшего дошкольного возраста в недостаточной степени имеют представления о растениях, о том, где они растут, о необходимых условиях их роста, их интерес к познавательно-исследовательской деятельности недостаточно развит. Чтобы удовлетворить детскую любознательность, привить первые навыки активности и самостоятельности мышления, мы создали условия для поисково-исследовательской деятельности детей. Ознакомление с ростом и развитием растений можно осуществлять в зимне-весенний период, выращивая в помещении детского сада различные культуры из семян и луковиц, используя для этого огород на окне.</a:t>
            </a:r>
          </a:p>
          <a:p>
            <a:pPr algn="just"/>
            <a:r>
              <a:rPr lang="ru-RU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954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6592" y="260648"/>
            <a:ext cx="496855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06644" y="764703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Наблюдали мы не мало,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Дневники мы завели.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макеты смастерили,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Чтоб малышек научить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940" y="3100505"/>
            <a:ext cx="5386259" cy="318933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1420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1785" y="505895"/>
            <a:ext cx="4137636" cy="295232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374" y="3429000"/>
            <a:ext cx="4134131" cy="295232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funforkids.ru/pictures/neznaika/neznaika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3" y="692696"/>
            <a:ext cx="18722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4149080"/>
            <a:ext cx="1656184" cy="220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142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blob:https://web.whatsapp.com/7553a5b3-0c39-40ac-9241-d879b262b48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7553a5b3-0c39-40ac-9241-d879b262b48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4464496" cy="324036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4499773" cy="242230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s://polinka.top/uploads/posts/2023-05/thumbs/1683845847_polinka-top-p-kapelki-kartinki-dlya-detei-v-detskom-sadu-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9" y="908720"/>
            <a:ext cx="2695412" cy="20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fikiwiki.com/uploads/posts/2022-02/1644851257_45-fikiwiki-com-p-kartinki-geroi-neznaiki-s-imenami-4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5468" y="4064467"/>
            <a:ext cx="176412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987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72008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51820" y="1916832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Мы старались, мы растили!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Посмотрите, как красиво!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за чудо? Вот так класс!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подоконнике у нас!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Сказочный огород живёт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Растёт и урожай даёт!</a:t>
            </a:r>
          </a:p>
        </p:txBody>
      </p:sp>
    </p:spTree>
    <p:extLst>
      <p:ext uri="{BB962C8B-B14F-4D97-AF65-F5344CB8AC3E}">
        <p14:creationId xmlns:p14="http://schemas.microsoft.com/office/powerpoint/2010/main" xmlns="" val="1954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564" y="1340768"/>
            <a:ext cx="66247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9353" y="2564903"/>
            <a:ext cx="4305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СПАСИБО ЗА ВНИМАНИЕ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И 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ГОВОРИМ ВАМ ДОСВИДАНИЯ!</a:t>
            </a:r>
            <a:endParaRPr lang="ru-RU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71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579" y="12220"/>
            <a:ext cx="91705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547664" y="335846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формирование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детей интерес к опытнической и исследовательской деятельности по выращиванию культурных растений в комнатных условия для познавательного развития детей, развитие экологической культуры, воспитание у детей любви к природе, создание в группе «Солнечный –огород на окне».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1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детей знания о росте и потребности растений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умения наблюдать, ухаживать за огородными культурами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чувство ответственности за благополучное состояние растений (полив, взрыхление, прополка сорняков);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Продолжать развивать наблюдательность – умение замечать изменения в росте растений, связывать их с условиями, в которых они находятся,;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бережное и заботливое отношение к растениям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партнерские взаимоотношения между педагогом,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детьми.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3841" y="4293096"/>
            <a:ext cx="1986968" cy="210471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4639" y="4393945"/>
            <a:ext cx="1529649" cy="19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579" y="12220"/>
            <a:ext cx="91705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691680" y="548680"/>
            <a:ext cx="6912768" cy="35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4F81B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0" tIns="0" rIns="228600" bIns="0" anchor="t" anchorCtr="0" upright="1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Ожидаемый результат: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Освоение детьми знаний, трудовых навыков;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Дети научатся замечать красоту растительного мира, ухаживать за растениями в комнатных условиях, познакомятся с условиями их роста;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Научатся проявлять желание заботиться об огороде, воплощать творческие идеи в его оформлении;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Выращивание рассады с последующей посадкой ее на территории детского сада;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Участие конкурса  Детского сада №22.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600" dirty="0" smtClean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https://gas-kvas.com/uploads/posts/2023-02/1677030911_gas-kvas-com-p-risunok-na-temu-ogorod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0694" y="4052716"/>
            <a:ext cx="4421287" cy="22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536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0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55776" y="552556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такое огород?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Это там, где всё растёт.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Помидоры, баклажаны,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Перец, огурцы и лук –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Это знают все вокруг!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21066"/>
            <a:ext cx="2260873" cy="335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45024"/>
            <a:ext cx="3672408" cy="272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608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92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377245"/>
            <a:ext cx="4320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Да, вопросов здесь не мало,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же можем на окне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Вырастить мы с вами?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Чтоб на всё найти ответ.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Мы решили в нашей группе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Провести эксперимент.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Долго думали, гадали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Семена мы выбирали.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Изучали, наблюдали,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конечно же сажали.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5802" y="654232"/>
            <a:ext cx="2988940" cy="25922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17031"/>
            <a:ext cx="3672408" cy="260983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95245"/>
            <a:ext cx="2676724" cy="205340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361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2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167" y="460608"/>
            <a:ext cx="2520280" cy="280831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0608"/>
            <a:ext cx="2520280" cy="277641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1328" y="3618460"/>
            <a:ext cx="2505000" cy="276912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0454" y="3618461"/>
            <a:ext cx="2520280" cy="2769121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B050"/>
            </a:solidFill>
          </a:ln>
          <a:effectLst/>
          <a:extLst/>
        </p:spPr>
      </p:pic>
      <p:sp>
        <p:nvSpPr>
          <p:cNvPr id="7" name="Прямоугольник 6"/>
          <p:cNvSpPr/>
          <p:nvPr/>
        </p:nvSpPr>
        <p:spPr>
          <a:xfrm>
            <a:off x="4039522" y="2082857"/>
            <a:ext cx="2055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Быстро землю мы готовим,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Семена все принесли.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Кто-то дома на окошке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Нам растенья прорастил.</a:t>
            </a:r>
          </a:p>
        </p:txBody>
      </p:sp>
      <p:pic>
        <p:nvPicPr>
          <p:cNvPr id="8" name="Рисунок 7" descr="Иконка росток - Png картинки и иконки без фон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860" y="4915125"/>
            <a:ext cx="1495425" cy="154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1488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2" y="0"/>
            <a:ext cx="91463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383867" y="3079402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тогда пошёл процесс!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Было всем так интересно,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же вырастет в процессе?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9434" y="389886"/>
            <a:ext cx="2693345" cy="253826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8999" y="312348"/>
            <a:ext cx="2538264" cy="269334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4130" y="4056504"/>
            <a:ext cx="3519473" cy="232431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3396" y="3992531"/>
            <a:ext cx="2324312" cy="245850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19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&quot;фон для презентации в виде тетради со спиралью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942" y="0"/>
            <a:ext cx="91819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952" y="548680"/>
            <a:ext cx="2664296" cy="340995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528" y="4280102"/>
            <a:ext cx="3023143" cy="213851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7351" y="548680"/>
            <a:ext cx="3249102" cy="36004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32667" y="4564527"/>
            <a:ext cx="3678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Мы ребята, молодцы,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Любим мы трудиться.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Мы посадим огород,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Будем им гордиться!</a:t>
            </a:r>
          </a:p>
        </p:txBody>
      </p:sp>
    </p:spTree>
    <p:extLst>
      <p:ext uri="{BB962C8B-B14F-4D97-AF65-F5344CB8AC3E}">
        <p14:creationId xmlns:p14="http://schemas.microsoft.com/office/powerpoint/2010/main" xmlns="" val="411223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787</Words>
  <Application>Microsoft Office PowerPoint</Application>
  <PresentationFormat>Экран (4:3)</PresentationFormat>
  <Paragraphs>111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51</cp:revision>
  <dcterms:created xsi:type="dcterms:W3CDTF">2024-03-22T04:19:35Z</dcterms:created>
  <dcterms:modified xsi:type="dcterms:W3CDTF">2024-04-22T08:15:04Z</dcterms:modified>
</cp:coreProperties>
</file>