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65" r:id="rId4"/>
    <p:sldId id="267" r:id="rId5"/>
    <p:sldId id="272" r:id="rId6"/>
    <p:sldId id="271" r:id="rId7"/>
    <p:sldId id="274" r:id="rId8"/>
    <p:sldId id="279" r:id="rId9"/>
    <p:sldId id="284" r:id="rId10"/>
    <p:sldId id="269" r:id="rId11"/>
    <p:sldId id="270" r:id="rId12"/>
    <p:sldId id="275" r:id="rId13"/>
    <p:sldId id="264" r:id="rId14"/>
    <p:sldId id="261" r:id="rId15"/>
    <p:sldId id="268" r:id="rId16"/>
    <p:sldId id="282" r:id="rId17"/>
    <p:sldId id="278" r:id="rId18"/>
    <p:sldId id="280" r:id="rId19"/>
    <p:sldId id="281" r:id="rId20"/>
    <p:sldId id="276" r:id="rId21"/>
    <p:sldId id="277" r:id="rId22"/>
    <p:sldId id="283" r:id="rId23"/>
    <p:sldId id="263" r:id="rId24"/>
    <p:sldId id="27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606" autoAdjust="0"/>
  </p:normalViewPr>
  <p:slideViewPr>
    <p:cSldViewPr>
      <p:cViewPr varScale="1">
        <p:scale>
          <a:sx n="85" d="100"/>
          <a:sy n="85" d="100"/>
        </p:scale>
        <p:origin x="-15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2.png"/><Relationship Id="rId4" Type="http://schemas.microsoft.com/office/2007/relationships/media" Target="../media/media1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c8.alamy.com/comp/D1AXJ8/landscape-with-brick-wall-covered-by-wood-and-green-curtain-D1AXJ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c8.alamy.com/comp/D1AXJ8/landscape-with-brick-wall-covered-by-wood-and-green-curtain-D1AXJ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058929" y="277143"/>
            <a:ext cx="5162550" cy="831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4F81BD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rot="0" vert="horz" wrap="square" lIns="0" tIns="0" rIns="228600" bIns="0" anchor="t" anchorCtr="0" upright="1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effectLst/>
                <a:latin typeface="Times New Roman"/>
                <a:ea typeface="Calibri"/>
                <a:cs typeface="Times New Roman"/>
              </a:rPr>
              <a:t>Муниципальное автономное дошкольное 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effectLst/>
                <a:latin typeface="Times New Roman"/>
                <a:ea typeface="Calibri"/>
                <a:cs typeface="Times New Roman"/>
              </a:rPr>
              <a:t>образовательное учреждение №37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effectLst/>
                <a:latin typeface="Times New Roman"/>
                <a:ea typeface="Calibri"/>
                <a:cs typeface="Times New Roman"/>
              </a:rPr>
              <a:t>  Детский сад «Берёзка»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AutoShape 7" descr="https://yt3.ggpht.com/a/AATXAJzBISWmEw68QDgAcKqDmAgy6QBm_pjMzFFhxA=s900-c-k-c0xffffffff-no-rj-m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185999" y="1916832"/>
            <a:ext cx="5162550" cy="141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4F81BD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rot="0" vert="horz" wrap="square" lIns="0" tIns="0" rIns="228600" bIns="0" anchor="t" anchorCtr="0" upright="1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006600"/>
                </a:solidFill>
                <a:latin typeface="Monotype Corsiva" pitchFamily="66" charset="0"/>
                <a:ea typeface="Calibri"/>
                <a:cs typeface="Times New Roman"/>
              </a:rPr>
              <a:t>«Солнечный -огород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006600"/>
                </a:solidFill>
                <a:latin typeface="Monotype Corsiva" pitchFamily="66" charset="0"/>
                <a:ea typeface="Calibri"/>
                <a:cs typeface="Times New Roman"/>
              </a:rPr>
              <a:t>на окне»</a:t>
            </a:r>
            <a:endParaRPr lang="ru-RU" sz="4000" dirty="0">
              <a:solidFill>
                <a:srgbClr val="006600"/>
              </a:solidFill>
              <a:effectLst/>
              <a:latin typeface="Monotype Corsiva" pitchFamily="66" charset="0"/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4357686" y="3786190"/>
            <a:ext cx="3243908" cy="123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4F81BD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rot="0" vert="horz" wrap="square" lIns="0" tIns="0" rIns="228600" bIns="0" anchor="t" anchorCtr="0" upright="1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effectLst/>
                <a:latin typeface="Times New Roman"/>
                <a:ea typeface="Calibri"/>
                <a:cs typeface="Times New Roman"/>
              </a:rPr>
              <a:t>Воспитатели: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     Осинцева </a:t>
            </a:r>
            <a:r>
              <a:rPr lang="ru-RU" sz="1400" dirty="0" smtClean="0">
                <a:effectLst/>
                <a:latin typeface="Times New Roman"/>
                <a:ea typeface="Calibri"/>
                <a:cs typeface="Times New Roman"/>
              </a:rPr>
              <a:t>Ольга Владимировна, </a:t>
            </a:r>
            <a:r>
              <a:rPr lang="ru-RU" sz="1400" dirty="0">
                <a:effectLst/>
                <a:latin typeface="Times New Roman"/>
                <a:ea typeface="Calibri"/>
                <a:cs typeface="Times New Roman"/>
              </a:rPr>
              <a:t>Родионова </a:t>
            </a:r>
            <a:r>
              <a:rPr lang="ru-RU" sz="1400" dirty="0" smtClean="0">
                <a:effectLst/>
                <a:latin typeface="Times New Roman"/>
                <a:ea typeface="Calibri"/>
                <a:cs typeface="Times New Roman"/>
              </a:rPr>
              <a:t>А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настасия Сергеевна</a:t>
            </a:r>
            <a:r>
              <a:rPr lang="ru-RU" sz="1400" dirty="0" smtClean="0">
                <a:effectLst/>
                <a:latin typeface="Times New Roman"/>
                <a:ea typeface="Calibri"/>
                <a:cs typeface="Times New Roman"/>
              </a:rPr>
              <a:t>.</a:t>
            </a:r>
            <a:endParaRPr lang="ru-RU" sz="1400" dirty="0" smtClean="0">
              <a:effectLst/>
              <a:latin typeface="Times New Roman"/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Средняя группа «Радуга»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    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3437222" y="5661248"/>
            <a:ext cx="2219251" cy="530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4F81BD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rot="0" vert="horz" wrap="square" lIns="0" tIns="0" rIns="228600" bIns="0" anchor="t" anchorCtr="0" upright="1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/>
                <a:ea typeface="Calibri"/>
                <a:cs typeface="Times New Roman"/>
              </a:rPr>
              <a:t>г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. Богданович, 2004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    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" name="Фоновая музыка - Для презентаций 5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286776" y="2857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0219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 numSld="24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7" grpId="0"/>
      <p:bldP spid="10" grpId="0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80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57938" y="1190934"/>
            <a:ext cx="3410890" cy="2558430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84426" y="4869160"/>
            <a:ext cx="74545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Лук поместили в разные условия: земля, вода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Теперь мы знаем,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Что луку нужны: свет, тепло, воздух и вода.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Чтобы вырастить лук, нужно трудиться:</a:t>
            </a:r>
          </a:p>
          <a:p>
            <a:pPr algn="ctr"/>
            <a:r>
              <a:rPr lang="ru-RU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осадить семена или луковицы, 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рыхлить землю, поливать растения.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4286" y="148625"/>
            <a:ext cx="4635866" cy="27104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933657" y="764704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Посадили лук мы в плошки,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Поместили на окошке.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Только солнышко пригрело,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Лук пустил большие стрелы.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5" y="2779321"/>
            <a:ext cx="3122297" cy="2056239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https://amiel.club/uploads/posts/2022-03/1647667319_29-amiel-club-p-kaplya-kartinki-3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1985" y="5385527"/>
            <a:ext cx="158417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flomaster.top/uploads/posts/2022-08/1660692862_10-flomaster-club-p-luk-kartinki-dlya-detei-krasivo-18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6673" y="5013176"/>
            <a:ext cx="1029104" cy="146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9909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80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403648" y="764834"/>
            <a:ext cx="3960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Огород у нас не плох.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Зелень, огурцы, бобы, горох,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Так же ветки поместили,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 водой мы их залили.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 цветы мы не забыли,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Их мы то же посадили!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96919"/>
            <a:ext cx="2891408" cy="2844155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140968"/>
            <a:ext cx="3816424" cy="3076972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4105" y="3756955"/>
            <a:ext cx="3042351" cy="2460985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69909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0068" y="260648"/>
            <a:ext cx="4995906" cy="2874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616130" y="821698"/>
            <a:ext cx="45365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Станем мы тебя лелеять,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Наш кормилец огород.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Сказочных жильцов поселим,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Вот тогда он оживёт!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2054" y="3139155"/>
            <a:ext cx="5904656" cy="3098157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19002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80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Иконка росток - Png картинки и иконки без фона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936976"/>
            <a:ext cx="1495425" cy="15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267744" y="1016732"/>
            <a:ext cx="55446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Что за чудо! Вот так класс!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Сказка появилась </a:t>
            </a:r>
          </a:p>
          <a:p>
            <a:pPr algn="ctr"/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 подоконнике у нас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Мини - огород живёт!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Все его «Солнечным огородом» зовут.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Всё на нём сейчас растёт!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Если руки не ленивы,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Если мы трудолюбивы…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Проявить должны заботу, 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Видно по труду работу.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 тогда наш огород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Расцветёт и оживёт!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s://amiel.club/uploads/posts/2022-03/1647667319_29-amiel-club-p-kaplya-kartinki-3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32656"/>
            <a:ext cx="172819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486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58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5" y="548680"/>
            <a:ext cx="3528391" cy="2592288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48680"/>
            <a:ext cx="3528391" cy="2592288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27683" y="3284984"/>
            <a:ext cx="3024336" cy="3312367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10703" y="3295596"/>
            <a:ext cx="3003113" cy="3312368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54867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699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699792" y="1016732"/>
            <a:ext cx="49685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 каждым днём всё интересней,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Наблюдаем мы все вместе,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Как ростки у нас растут?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Значит можно сделать вывод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Проведя эксперимент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Для посадки нам нужна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Удобренная Земля.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 ещё нужна вода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Не из под крана,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Без вреда.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Надо сутки ей стоять,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  потом уж поливать!</a:t>
            </a:r>
          </a:p>
        </p:txBody>
      </p:sp>
      <p:pic>
        <p:nvPicPr>
          <p:cNvPr id="4" name="Рисунок 3" descr="Иконка росток - Png картинки и иконки без фона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936976"/>
            <a:ext cx="1495425" cy="154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ttps://amiel.club/uploads/posts/2022-03/1647667319_29-amiel-club-p-kaplya-kartinki-3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76672"/>
            <a:ext cx="158417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gas-kvas.com/grafic/uploads/posts/2023-09/1695897740_gas-kvas-com-p-kartinki-neznaika-i-yego-druzya-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573016"/>
            <a:ext cx="2016223" cy="290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9909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80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43631" y="3032954"/>
            <a:ext cx="3600399" cy="3096347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68" y="535432"/>
            <a:ext cx="4564934" cy="2893568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0" name="Picture 14" descr="https://funforkids.ru/pictures/neznaika/neznaika2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861047"/>
            <a:ext cx="2458557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90201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80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9" y="404664"/>
            <a:ext cx="4824536" cy="3024336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573016"/>
            <a:ext cx="4644515" cy="2880320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https://grizly.club/uploads/posts/2023-02/1676177725_grizly-club-p-druzya-neznaiki-klipart-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692696"/>
            <a:ext cx="230425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fikiwiki.com/uploads/posts/2022-02/1644851275_29-fikiwiki-com-p-kartinki-geroi-neznaiki-s-imenami-2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015987"/>
            <a:ext cx="1772506" cy="242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1420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80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6468" y="3279901"/>
            <a:ext cx="4608511" cy="3096344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6455" y="476672"/>
            <a:ext cx="4608511" cy="3096344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https://fikiwiki.com/uploads/posts/2022-02/1644851171_6-fikiwiki-com-p-kartinki-geroi-neznaiki-s-imenami-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92696"/>
            <a:ext cx="172819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funforkids.ru/pictures/neznaika/neznaika1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986127"/>
            <a:ext cx="1656184" cy="234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48792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80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61868" y="2558017"/>
            <a:ext cx="4335757" cy="3465399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32074" y="892262"/>
            <a:ext cx="4215555" cy="3384376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96323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331640" y="326184"/>
            <a:ext cx="741682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1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Многие родители, имеющие свои огороды (дачи), не подозревают, что зеленое царство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начнёт вызывать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огромный интерес ребенка, если взрослые научат наблюдать за растением, видеть в зеленом ростке особое живое существо, жизнь которого целиком зависит от того, получает он уход или нет. Только с помощью взрослых дошкольник может понять, что жизнь растения зависит от наличия тепла, света и хорошей почвы, научится отличать здоровое и сильное растение от слабого, хилого, требующего «лечения». Научившись понимать состояние растений, ребенок будет сочувствовать и ухаживать.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Таким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образом, решаются задачи познавательно-исследовательского, социально-личностного, эстетического развития ребенка. Маленькие дети любят действовать. Мир вокруг себя они познают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практически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Практической деятельностью является непосредственное участие детей в ходе за растениями. Приобщение к посильному труду по уходу за растениями – это, прежде всего развитие таких качеств, как ответственность за выполнение поручения, за полученный результат, обязательность, целеустремленность. А это очень важные качества для обучения ребенка в школе. Однако проблема состоит в том, что дети младшего дошкольного возраста в недостаточной степени имеют представления о растениях, о том, где они растут, о необходимых условиях их роста, их интерес к познавательно-исследовательской деятельности недостаточно развит. Чтобы удовлетворить детскую любознательность, привить первые навыки активности и самостоятельности мышления, мы создали условия для поисково-исследовательской деятельности детей. Ознакомление с ростом и развитием растений можно осуществлять в зимне-весенний период, выращивая в помещении детского сада различные культуры из семян и луковиц, используя для этого огород на окне.</a:t>
            </a:r>
          </a:p>
          <a:p>
            <a:pPr algn="just"/>
            <a:r>
              <a:rPr lang="ru-RU" sz="1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195486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80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6592" y="260648"/>
            <a:ext cx="4968552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06644" y="764703"/>
            <a:ext cx="39604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Наблюдали мы не мало,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Дневники мы завели.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 макеты смастерили,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Чтоб малышек научить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1940" y="3100505"/>
            <a:ext cx="5386259" cy="3189336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114206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80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1785" y="505895"/>
            <a:ext cx="4137636" cy="2952328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5374" y="3429000"/>
            <a:ext cx="4134131" cy="2952328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https://funforkids.ru/pictures/neznaika/neznaika2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3" y="692696"/>
            <a:ext cx="1872209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5" y="4149080"/>
            <a:ext cx="1656184" cy="2203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11420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80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2" descr="blob:https://web.whatsapp.com/7553a5b3-0c39-40ac-9241-d879b262b48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blob:https://web.whatsapp.com/7553a5b3-0c39-40ac-9241-d879b262b48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76672"/>
            <a:ext cx="4464496" cy="3240360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005064"/>
            <a:ext cx="4499773" cy="2422304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 descr="https://polinka.top/uploads/posts/2023-05/thumbs/1683845847_polinka-top-p-kapelki-kartinki-dlya-detei-v-detskom-sadu-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9" y="908720"/>
            <a:ext cx="2695412" cy="205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https://fikiwiki.com/uploads/posts/2022-02/1644851257_45-fikiwiki-com-p-kartinki-geroi-neznaiki-s-imenami-4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5468" y="4064467"/>
            <a:ext cx="1764127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79878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80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80728"/>
            <a:ext cx="720080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951820" y="1916832"/>
            <a:ext cx="4248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Мы старались, мы растили!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Посмотрите, как красиво!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Что за чудо? Вот так класс!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 подоконнике у нас!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Сказочный огород живёт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Растёт и урожай даёт!</a:t>
            </a:r>
          </a:p>
        </p:txBody>
      </p:sp>
    </p:spTree>
    <p:extLst>
      <p:ext uri="{BB962C8B-B14F-4D97-AF65-F5344CB8AC3E}">
        <p14:creationId xmlns:p14="http://schemas.microsoft.com/office/powerpoint/2010/main" xmlns="" val="195486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80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6564" y="1340768"/>
            <a:ext cx="6624736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39353" y="2564903"/>
            <a:ext cx="43050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</a:rPr>
              <a:t>СПАСИБО ЗА ВНИМАНИЕ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</a:rPr>
              <a:t>И 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</a:rPr>
              <a:t>ГОВОРИМ ВАМ ДОСВИДАНИЯ!</a:t>
            </a:r>
            <a:endParaRPr lang="ru-RU" sz="24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1712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579" y="12220"/>
            <a:ext cx="917057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547664" y="335846"/>
            <a:ext cx="71287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формирование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детей интерес к опытнической и исследовательской деятельности по выращиванию культурных растений в комнатных условия для познавательного развития детей, развитие экологической культуры, воспитание у детей любви к природе, создание в группе «Солнечный –огород на окне».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  <a:endParaRPr lang="ru-RU" sz="1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 детей знания о росте и потребности растений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умения наблюдать, ухаживать за огородными культурами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Развивать чувство ответственности за благополучное состояние растений (полив, взрыхление, прополка сорняков);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Продолжать развивать наблюдательность – умение замечать изменения в росте растений, связывать их с условиями, в которых они находятся,;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Воспитывать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бережное и заботливое отношение к растениям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партнерские взаимоотношения между педагогом,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детьми.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83841" y="4293096"/>
            <a:ext cx="1986968" cy="2104716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34639" y="4393945"/>
            <a:ext cx="1529649" cy="190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5486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579" y="12220"/>
            <a:ext cx="917057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691680" y="548680"/>
            <a:ext cx="6912768" cy="350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4F81BD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rot="0" vert="horz" wrap="square" lIns="0" tIns="0" rIns="228600" bIns="0" anchor="t" anchorCtr="0" upright="1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6600"/>
                </a:solidFill>
                <a:latin typeface="Times New Roman"/>
                <a:ea typeface="Calibri"/>
                <a:cs typeface="Times New Roman"/>
              </a:rPr>
              <a:t>Ожидаемый результат: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Освоение детьми знаний, трудовых навыков;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Дети научатся замечать красоту растительного мира, ухаживать за растениями в комнатных условиях, познакомятся с условиями их роста;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Научатся проявлять желание заботиться об огороде, воплощать творческие идеи в его оформлении;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Выращивание рассады с последующей посадкой ее на территории детского сада;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Участие конкурса  Детского сада №22.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endParaRPr lang="ru-RU" sz="1600" dirty="0" smtClean="0"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1026" name="Picture 2" descr="https://gas-kvas.com/uploads/posts/2023-02/1677030911_gas-kvas-com-p-risunok-na-temu-ogorod-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0694" y="4052716"/>
            <a:ext cx="4421287" cy="228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5360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80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555776" y="552556"/>
            <a:ext cx="48245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Что такое огород?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Это там, где всё растёт.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Помидоры, баклажаны,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Перец, огурцы и лук –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Это знают все вокруг!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021066"/>
            <a:ext cx="2260873" cy="335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645024"/>
            <a:ext cx="3672408" cy="2728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76086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92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403648" y="377245"/>
            <a:ext cx="43204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Да, вопросов здесь не мало,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Что же можем на окне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Вырастить мы с вами?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Чтоб на всё найти ответ.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Мы решили в нашей группе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Провести эксперимент.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Долго думали, гадали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Семена мы выбирали.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Изучали, наблюдали,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конечно же сажали.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25802" y="654232"/>
            <a:ext cx="2988940" cy="2592288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717031"/>
            <a:ext cx="3672408" cy="2609837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995245"/>
            <a:ext cx="2676724" cy="2053407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43619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82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7167" y="460608"/>
            <a:ext cx="2520280" cy="2808311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60608"/>
            <a:ext cx="2520280" cy="2776411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328" y="3618460"/>
            <a:ext cx="2505000" cy="2769121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0454" y="3618461"/>
            <a:ext cx="2520280" cy="2769121"/>
          </a:xfrm>
          <a:prstGeom prst="rect">
            <a:avLst/>
          </a:prstGeom>
          <a:solidFill>
            <a:schemeClr val="accent2"/>
          </a:solidFill>
          <a:ln w="28575">
            <a:solidFill>
              <a:srgbClr val="00B050"/>
            </a:solidFill>
          </a:ln>
          <a:effectLst/>
          <a:extLst/>
        </p:spPr>
      </p:pic>
      <p:sp>
        <p:nvSpPr>
          <p:cNvPr id="7" name="Прямоугольник 6"/>
          <p:cNvSpPr/>
          <p:nvPr/>
        </p:nvSpPr>
        <p:spPr>
          <a:xfrm>
            <a:off x="4039522" y="2082857"/>
            <a:ext cx="20554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Быстро землю мы готовим,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Семена все принесли.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Кто-то дома на окошке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Нам растенья прорастил.</a:t>
            </a:r>
          </a:p>
        </p:txBody>
      </p:sp>
      <p:pic>
        <p:nvPicPr>
          <p:cNvPr id="8" name="Рисунок 7" descr="Иконка росток - Png картинки и иконки без фона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4860" y="4915125"/>
            <a:ext cx="1495425" cy="1543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14884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82" y="0"/>
            <a:ext cx="914637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383867" y="3079402"/>
            <a:ext cx="3240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 тогда пошёл процесс!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Было всем так интересно,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Что же вырастет в процессе?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9434" y="389886"/>
            <a:ext cx="2693345" cy="2538265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48999" y="312348"/>
            <a:ext cx="2538264" cy="2693345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4130" y="4056504"/>
            <a:ext cx="3519473" cy="2324311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73396" y="3992531"/>
            <a:ext cx="2324312" cy="2458504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3193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&quot;фон для презентации в виде тетради со спиралью&quot;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7942" y="0"/>
            <a:ext cx="918194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0952" y="548680"/>
            <a:ext cx="2664296" cy="3409950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528" y="4280102"/>
            <a:ext cx="3023143" cy="2138511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7351" y="548680"/>
            <a:ext cx="3249102" cy="3600400"/>
          </a:xfrm>
          <a:prstGeom prst="rect">
            <a:avLst/>
          </a:prstGeom>
          <a:noFill/>
          <a:ln w="28575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932667" y="4564527"/>
            <a:ext cx="36784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Мы ребята, молодцы,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Любим мы трудиться.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Мы посадим огород,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Будем им гордиться!</a:t>
            </a:r>
          </a:p>
        </p:txBody>
      </p:sp>
    </p:spTree>
    <p:extLst>
      <p:ext uri="{BB962C8B-B14F-4D97-AF65-F5344CB8AC3E}">
        <p14:creationId xmlns:p14="http://schemas.microsoft.com/office/powerpoint/2010/main" xmlns="" val="4112237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787</Words>
  <Application>Microsoft Office PowerPoint</Application>
  <PresentationFormat>Экран (4:3)</PresentationFormat>
  <Paragraphs>111</Paragraphs>
  <Slides>24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51</cp:revision>
  <dcterms:created xsi:type="dcterms:W3CDTF">2024-03-22T04:19:35Z</dcterms:created>
  <dcterms:modified xsi:type="dcterms:W3CDTF">2024-04-22T08:15:04Z</dcterms:modified>
</cp:coreProperties>
</file>