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4" r:id="rId6"/>
    <p:sldId id="257" r:id="rId7"/>
    <p:sldId id="265" r:id="rId8"/>
    <p:sldId id="269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6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5103" y="2636912"/>
            <a:ext cx="4953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Уральский волшебник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П.П. БАЖОВ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721" y="868069"/>
            <a:ext cx="6762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Берёзка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картинки по Бажову рису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21440"/>
            <a:ext cx="1711665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xn----8sbckhmv1av0a2n.xn--p1ai/wp-content/uploads/2018/01/logo-57dfa60a4a5b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27" y="1202854"/>
            <a:ext cx="1221038" cy="1332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5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9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SC08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38839"/>
            <a:ext cx="3198017" cy="239411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DSC08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57859"/>
            <a:ext cx="3126009" cy="257460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07445"/>
            <a:ext cx="3096344" cy="29908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8157"/>
            <a:ext cx="2016223" cy="288032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7608" y="33931"/>
            <a:ext cx="673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«Камень, камень – заговори!»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6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презентация уральские гор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6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&quot;картинки по Урал в разные врена год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0840" cy="53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56283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Урал - 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разное время года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9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картинки бажов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34727"/>
            <a:ext cx="576064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П.П. БАЖОВ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9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&quot;картинки сказов по бажову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480">
            <a:off x="5544249" y="407691"/>
            <a:ext cx="2952328" cy="374441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&quot;картинки сказов по бажову огневуш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8" y="2852936"/>
            <a:ext cx="2916324" cy="372328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&quot;картинки сказов по бажову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3036">
            <a:off x="507103" y="442830"/>
            <a:ext cx="3024337" cy="3744416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&quot;картинки полезные уралский малахи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8390"/>
            <a:ext cx="1875340" cy="130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&quot;картинки полезные уралский малахи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56395"/>
            <a:ext cx="1875340" cy="130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&quot;картинки полезные уралский малахит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70" y="980728"/>
            <a:ext cx="172819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&quot;картинки полезные ископаемые уго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Картинки по запросу &quot;картинки полезные ископаемые уголь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артинки по запросу &quot;картинки полезные ископаемые угол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68978"/>
            <a:ext cx="2808311" cy="205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&quot;картинки полезные ископаемые железные руды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7" y="1014735"/>
            <a:ext cx="2554186" cy="176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&quot;картинки полезные ископаемые золото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49" y="3296993"/>
            <a:ext cx="2757473" cy="2360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&quot;картинки полезные уралские самоцвет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374915"/>
            <a:ext cx="2556565" cy="2070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24592" y="2892609"/>
            <a:ext cx="127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4593" y="5488486"/>
            <a:ext cx="127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ЗОЛОТО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0591" y="2763008"/>
            <a:ext cx="2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ЖЕЛЕЗНАЯ РУДА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1396" y="5482233"/>
            <a:ext cx="171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САМОЦВЕТЫ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9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&quot;картинки полезные уралский малахи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48158"/>
            <a:ext cx="4176464" cy="392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картинки полезные уралский малахи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98" y="3284984"/>
            <a:ext cx="2901454" cy="260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358" y="94815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МАЛАХИТ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9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&quot;картинки полезные уралский малахи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2447"/>
            <a:ext cx="3096344" cy="24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&quot;картинки полезные уралский малахи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6460"/>
            <a:ext cx="3168352" cy="24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артинки по запросу &quot;картинки полезные уралский малахи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573016"/>
            <a:ext cx="3096344" cy="23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малахитовый фон для презентации с рам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9"/>
            <a:ext cx="9144000" cy="6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Хозяйка Медной г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5265"/>
            <a:ext cx="3240360" cy="466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&quot;картинки малахита с ящеркам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1600088" cy="1179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571" y="1071070"/>
            <a:ext cx="32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Хозяйка Медной Горы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069" y="1471180"/>
            <a:ext cx="359979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сказочное существо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охраняющее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богатства Уральских гор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Волшебная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зелёная ящерица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головой девушки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может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обращаться в красивую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статную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девицу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черной косой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Зеленоглазая, одетая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шелка красавица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статной поступью и мудрыми речами.  Хозяйка очень подвижная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шустрая, любит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пошутить и посмеяться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волшебное существо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она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мудрит с путниками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которых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встречает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Подвергая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их искушениям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Хозяйка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испытывает мастеров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Многих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губит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многих одаривает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Местные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жители избегают встреч с ней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не зная, чем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встреча может закончится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Войско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Хозяйки-малахитовые ящерки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выполняют её приказы.  Хозяйка бездушна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она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называет себя 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«каменной девкой». Она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может превращать горные породы в обманку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мастера не смогли найти залежи и начать выработку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Мало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обещает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всегда выполняет обещания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Богатства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Хозяйки Медной горы несметны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она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щедро одаривает тех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кто </a:t>
            </a:r>
            <a:r>
              <a:rPr lang="ru-RU" sz="1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ей 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нравится.</a:t>
            </a:r>
            <a:endParaRPr lang="ru-RU" sz="1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2020-02-09T07:46:45Z</dcterms:created>
  <dcterms:modified xsi:type="dcterms:W3CDTF">2025-02-12T08:19:11Z</dcterms:modified>
</cp:coreProperties>
</file>