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1" r:id="rId4"/>
    <p:sldId id="262" r:id="rId5"/>
    <p:sldId id="264" r:id="rId6"/>
    <p:sldId id="257" r:id="rId7"/>
    <p:sldId id="265" r:id="rId8"/>
    <p:sldId id="269" r:id="rId9"/>
    <p:sldId id="268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&quot;малахитовый фон для презентации с рамко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66"/>
            <a:ext cx="9144000" cy="685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95103" y="2636912"/>
            <a:ext cx="49537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Уральский волшебник</a:t>
            </a:r>
          </a:p>
          <a:p>
            <a:pPr algn="ctr"/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П.П. БАЖОВ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90721" y="868069"/>
            <a:ext cx="6762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сад </a:t>
            </a: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Берёзка</a:t>
            </a: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ртинки по запросу &quot;картинки по Бажову рисунк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521440"/>
            <a:ext cx="1711665" cy="2381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https://xn----8sbckhmv1av0a2n.xn--p1ai/wp-content/uploads/2018/01/logo-57dfa60a4a5ba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827" y="1202854"/>
            <a:ext cx="1221038" cy="1332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752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малахитовый фон для презентации с рамко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59"/>
            <a:ext cx="9144000" cy="685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DSC082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938839"/>
            <a:ext cx="3198017" cy="2394113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dmin\Desktop\DSC082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457859"/>
            <a:ext cx="3126009" cy="2574609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007445"/>
            <a:ext cx="3096344" cy="2990850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48157"/>
            <a:ext cx="2016223" cy="2880320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27608" y="33931"/>
            <a:ext cx="6730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«Камень, камень – заговори!»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00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малахитовый фон для презентации с рамко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66"/>
            <a:ext cx="9144000" cy="685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ртинки по запросу &quot;презентация уральские горы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7488832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19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малахитовый фон для презентации с рамко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66"/>
            <a:ext cx="9144000" cy="685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Картинки по запросу &quot;картинки по Урал в разные врена год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7560840" cy="531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16016" y="5562832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Урал - </a:t>
            </a:r>
            <a:r>
              <a:rPr lang="ru-RU" sz="2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 разное время года</a:t>
            </a:r>
            <a:endParaRPr lang="ru-RU" sz="2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89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малахитовый фон для презентации с рамко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59"/>
            <a:ext cx="9144000" cy="685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&quot;картинки бажов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34727"/>
            <a:ext cx="5760640" cy="50405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87624" y="5517232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П.П. БАЖОВ</a:t>
            </a:r>
            <a:endParaRPr lang="ru-RU" sz="28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63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&quot;малахитовый фон для презентации с рамко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59"/>
            <a:ext cx="9144000" cy="685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Картинки по запросу &quot;картинки сказов по бажову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2480">
            <a:off x="5544249" y="407691"/>
            <a:ext cx="2952328" cy="3744416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Картинки по запросу &quot;картинки сказов по бажову огневушка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838" y="2852936"/>
            <a:ext cx="2916324" cy="3723283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Картинки по запросу &quot;картинки сказов по бажову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3036">
            <a:off x="507103" y="442830"/>
            <a:ext cx="3024337" cy="3744416"/>
          </a:xfrm>
          <a:prstGeom prst="rect">
            <a:avLst/>
          </a:prstGeom>
          <a:noFill/>
          <a:ln w="38100">
            <a:solidFill>
              <a:srgbClr val="0066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Картинки по запросу &quot;картинки полезные уралский малахит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588390"/>
            <a:ext cx="1875340" cy="13034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Картинки по запросу &quot;картинки полезные уралский малахит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556395"/>
            <a:ext cx="1875340" cy="13034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артинки по запросу &quot;картинки полезные уралский малахит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470" y="980728"/>
            <a:ext cx="1728192" cy="16561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94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&quot;малахитовый фон для презентации с рамко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Картинки по запросу &quot;картинки полезные ископаемые уголь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8" descr="Картинки по запросу &quot;картинки полезные ископаемые уголь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Картинки по запросу &quot;картинки полезные ископаемые уголь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868978"/>
            <a:ext cx="2808311" cy="2055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Картинки по запросу &quot;картинки полезные ископаемые железные руды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327" y="1014735"/>
            <a:ext cx="2554186" cy="17640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Картинки по запросу &quot;картинки полезные ископаемые золото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049" y="3296993"/>
            <a:ext cx="2757473" cy="23607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Картинки по запросу &quot;картинки полезные уралские самоцветы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3374915"/>
            <a:ext cx="2556565" cy="20703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024592" y="2892609"/>
            <a:ext cx="12783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УГОЛЬ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24593" y="5488486"/>
            <a:ext cx="12783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ЗОЛОТО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80591" y="2763008"/>
            <a:ext cx="23209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ЖЕЛЕЗНАЯ РУДА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81396" y="5482233"/>
            <a:ext cx="17193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САМОЦВЕТЫ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41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&quot;малахитовый фон для презентации с рамко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59"/>
            <a:ext cx="9144000" cy="685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Картинки по запросу &quot;картинки полезные уралский малахит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948158"/>
            <a:ext cx="4176464" cy="39210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Картинки по запросу &quot;картинки полезные уралский малахит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98" y="3284984"/>
            <a:ext cx="2901454" cy="26068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75358" y="948157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МАЛАХИТ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94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&quot;малахитовый фон для презентации с рамко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59"/>
            <a:ext cx="9144000" cy="685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Картинки по запросу &quot;картинки полезные уралский малахит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62447"/>
            <a:ext cx="3096344" cy="243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Картинки по запросу &quot;картинки полезные уралский малахит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46460"/>
            <a:ext cx="3168352" cy="246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Картинки по запросу &quot;картинки полезные уралский малахит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804" y="3573016"/>
            <a:ext cx="3096344" cy="237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33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&quot;малахитовый фон для презентации с рамко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59"/>
            <a:ext cx="9144000" cy="685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Хозяйка Медной г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05265"/>
            <a:ext cx="3240360" cy="4662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Картинки по запросу &quot;картинки малахита с ящерками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373216"/>
            <a:ext cx="1600088" cy="11797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23571" y="1071070"/>
            <a:ext cx="3232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Хозяйка Медной Горы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1069" y="1471180"/>
            <a:ext cx="3599797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сказочное существо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охраняющее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богатства Уральских гор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 Волшебная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зелёная ящерица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с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головой девушки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может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обращаться в красивую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статную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девицу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с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черной косой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 Зеленоглазая, одетая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 шелка красавица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с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статной поступью и мудрыми речами.  Хозяйка очень подвижная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шустрая, любит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пошутить и посмеяться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 Как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волшебное существо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она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мудрит с путниками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которых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встречает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 Подвергая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их искушениям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Хозяйка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испытывает мастеров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 Многих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губит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но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и многих одаривает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 Местные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жители избегают встреч с ней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не зная, чем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встреча может закончится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 Войско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Хозяйки-малахитовые ящерки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которые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выполняют её приказы.  Хозяйка бездушна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она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называет себя 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«каменной девкой». Она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может превращать горные породы в обманку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чтобы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мастера не смогли найти залежи и начать выработку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 Мало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обещает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но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всегда выполняет обещания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 Богатства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Хозяйки Медной горы несметны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она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щедро одаривает тех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кто </a:t>
            </a:r>
            <a:r>
              <a:rPr lang="ru-RU" sz="1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ей </a:t>
            </a:r>
            <a:r>
              <a:rPr lang="ru-RU" sz="1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нравится.</a:t>
            </a:r>
            <a:endParaRPr lang="ru-RU" sz="1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33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85</Words>
  <Application>Microsoft Office PowerPoint</Application>
  <PresentationFormat>Экран (4:3)</PresentationFormat>
  <Paragraphs>14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18</cp:revision>
  <dcterms:created xsi:type="dcterms:W3CDTF">2020-02-09T07:46:45Z</dcterms:created>
  <dcterms:modified xsi:type="dcterms:W3CDTF">2025-02-12T08:19:11Z</dcterms:modified>
</cp:coreProperties>
</file>