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1" r:id="rId13"/>
    <p:sldId id="270" r:id="rId14"/>
    <p:sldId id="288" r:id="rId15"/>
    <p:sldId id="290" r:id="rId16"/>
    <p:sldId id="289" r:id="rId17"/>
    <p:sldId id="291" r:id="rId18"/>
    <p:sldId id="292" r:id="rId19"/>
    <p:sldId id="272" r:id="rId20"/>
    <p:sldId id="273" r:id="rId21"/>
    <p:sldId id="284" r:id="rId22"/>
    <p:sldId id="278" r:id="rId23"/>
    <p:sldId id="279" r:id="rId24"/>
    <p:sldId id="282" r:id="rId25"/>
    <p:sldId id="281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A"/>
    <a:srgbClr val="081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19670" y="1340768"/>
            <a:ext cx="62456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810B8"/>
                </a:solidFill>
                <a:latin typeface="Monotype Corsiva" pitchFamily="66" charset="0"/>
              </a:rPr>
              <a:t>«Милым мамочкам»</a:t>
            </a:r>
          </a:p>
          <a:p>
            <a:pPr algn="ctr"/>
            <a:r>
              <a:rPr lang="ru-RU" sz="4800" dirty="0" smtClean="0">
                <a:solidFill>
                  <a:srgbClr val="0810B8"/>
                </a:solidFill>
                <a:latin typeface="Monotype Corsiva" pitchFamily="66" charset="0"/>
              </a:rPr>
              <a:t>(посвящается)</a:t>
            </a:r>
            <a:endParaRPr lang="ru-RU" sz="4800" dirty="0">
              <a:solidFill>
                <a:srgbClr val="0810B8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Стоковые векторные изображения Мама с сыном |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3284984"/>
            <a:ext cx="1656184" cy="22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58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Admin\Desktop\20201117_0818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930424"/>
            <a:ext cx="7416824" cy="5013176"/>
          </a:xfrm>
          <a:prstGeom prst="rect">
            <a:avLst/>
          </a:prstGeom>
          <a:noFill/>
          <a:ln w="38100">
            <a:solidFill>
              <a:srgbClr val="0810B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7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624736" cy="4968552"/>
          </a:xfrm>
          <a:prstGeom prst="rect">
            <a:avLst/>
          </a:prstGeom>
          <a:noFill/>
          <a:ln w="38100">
            <a:solidFill>
              <a:srgbClr val="0810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4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782996"/>
            <a:ext cx="6264696" cy="5256583"/>
          </a:xfrm>
          <a:prstGeom prst="rect">
            <a:avLst/>
          </a:prstGeom>
          <a:noFill/>
          <a:ln w="38100">
            <a:solidFill>
              <a:srgbClr val="0810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3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44724"/>
            <a:ext cx="5616624" cy="5184576"/>
          </a:xfrm>
          <a:prstGeom prst="rect">
            <a:avLst/>
          </a:prstGeom>
          <a:noFill/>
          <a:ln w="38100">
            <a:solidFill>
              <a:srgbClr val="0810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31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04888"/>
            <a:ext cx="5112567" cy="4848225"/>
          </a:xfrm>
          <a:prstGeom prst="rect">
            <a:avLst/>
          </a:prstGeom>
          <a:noFill/>
          <a:ln w="38100">
            <a:solidFill>
              <a:srgbClr val="0810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3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5472608" cy="5328592"/>
          </a:xfrm>
          <a:prstGeom prst="rect">
            <a:avLst/>
          </a:prstGeom>
          <a:noFill/>
          <a:ln w="38100">
            <a:solidFill>
              <a:srgbClr val="0810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0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7581"/>
            <a:ext cx="5310907" cy="5328592"/>
          </a:xfrm>
          <a:prstGeom prst="rect">
            <a:avLst/>
          </a:prstGeom>
          <a:noFill/>
          <a:ln w="38100">
            <a:solidFill>
              <a:srgbClr val="0810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5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048672" cy="5328591"/>
          </a:xfrm>
          <a:prstGeom prst="rect">
            <a:avLst/>
          </a:prstGeom>
          <a:noFill/>
          <a:ln w="38100">
            <a:solidFill>
              <a:srgbClr val="0810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3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03" y="808720"/>
            <a:ext cx="6048672" cy="5256583"/>
          </a:xfrm>
          <a:prstGeom prst="rect">
            <a:avLst/>
          </a:prstGeom>
          <a:noFill/>
          <a:ln w="38100">
            <a:solidFill>
              <a:srgbClr val="0810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6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23628" y="1412776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0810B8"/>
                </a:solidFill>
                <a:latin typeface="Monotype Corsiva" pitchFamily="66" charset="0"/>
              </a:rPr>
              <a:t>И каждый ваш </a:t>
            </a:r>
          </a:p>
          <a:p>
            <a:pPr algn="ctr"/>
            <a:r>
              <a:rPr lang="ru-RU" sz="6000" dirty="0" smtClean="0">
                <a:solidFill>
                  <a:srgbClr val="0810B8"/>
                </a:solidFill>
                <a:latin typeface="Monotype Corsiva" pitchFamily="66" charset="0"/>
              </a:rPr>
              <a:t>ребёнок </a:t>
            </a:r>
          </a:p>
          <a:p>
            <a:pPr algn="ctr"/>
            <a:r>
              <a:rPr lang="ru-RU" sz="6000" dirty="0" smtClean="0">
                <a:solidFill>
                  <a:srgbClr val="0810B8"/>
                </a:solidFill>
                <a:latin typeface="Monotype Corsiva" pitchFamily="66" charset="0"/>
              </a:rPr>
              <a:t>точно знает, </a:t>
            </a:r>
          </a:p>
          <a:p>
            <a:pPr algn="ctr"/>
            <a:r>
              <a:rPr lang="ru-RU" sz="6000" dirty="0" smtClean="0">
                <a:solidFill>
                  <a:srgbClr val="0810B8"/>
                </a:solidFill>
                <a:latin typeface="Monotype Corsiva" pitchFamily="66" charset="0"/>
              </a:rPr>
              <a:t>что …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55676" y="620688"/>
            <a:ext cx="57102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810B8"/>
                </a:solidFill>
                <a:latin typeface="Monotype Corsiva" pitchFamily="66" charset="0"/>
              </a:rPr>
              <a:t>Дорогие наши мамы </a:t>
            </a:r>
          </a:p>
          <a:p>
            <a:pPr algn="ctr"/>
            <a:r>
              <a:rPr lang="ru-RU" sz="4800" dirty="0" smtClean="0">
                <a:solidFill>
                  <a:srgbClr val="0810B8"/>
                </a:solidFill>
                <a:latin typeface="Monotype Corsiva" pitchFamily="66" charset="0"/>
              </a:rPr>
              <a:t>мы совместно с детьми</a:t>
            </a:r>
            <a:endParaRPr lang="ru-RU" sz="4800" dirty="0">
              <a:solidFill>
                <a:srgbClr val="0810B8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2221205"/>
            <a:ext cx="5832647" cy="3758932"/>
          </a:xfrm>
          <a:prstGeom prst="rect">
            <a:avLst/>
          </a:prstGeom>
          <a:noFill/>
          <a:ln w="38100">
            <a:solidFill>
              <a:srgbClr val="0810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6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23628" y="1700808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0810B8"/>
                </a:solidFill>
                <a:latin typeface="Monotype Corsiva" pitchFamily="66" charset="0"/>
              </a:rPr>
              <a:t>его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МАМА</a:t>
            </a:r>
          </a:p>
          <a:p>
            <a:pPr algn="ctr"/>
            <a:r>
              <a:rPr lang="ru-RU" sz="6000" dirty="0">
                <a:solidFill>
                  <a:srgbClr val="0810B8"/>
                </a:solidFill>
                <a:latin typeface="Monotype Corsiva" pitchFamily="66" charset="0"/>
              </a:rPr>
              <a:t>с</a:t>
            </a:r>
            <a:r>
              <a:rPr lang="ru-RU" sz="6000" dirty="0" smtClean="0">
                <a:solidFill>
                  <a:srgbClr val="0810B8"/>
                </a:solidFill>
                <a:latin typeface="Monotype Corsiva" pitchFamily="66" charset="0"/>
              </a:rPr>
              <a:t>амая лучшая</a:t>
            </a:r>
          </a:p>
        </p:txBody>
      </p:sp>
    </p:spTree>
    <p:extLst>
      <p:ext uri="{BB962C8B-B14F-4D97-AF65-F5344CB8AC3E}">
        <p14:creationId xmlns:p14="http://schemas.microsoft.com/office/powerpoint/2010/main" val="40973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8618">
            <a:off x="906266" y="580038"/>
            <a:ext cx="2880320" cy="303330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Рисунок 4" descr="C:\Users\Admin\Desktop\МАМЫ\20201024_1315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77539"/>
            <a:ext cx="2850034" cy="295232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213">
            <a:off x="5434943" y="1281337"/>
            <a:ext cx="2969007" cy="295232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Picture 6" descr="Как нарисовать сердечко - paint.net клуб любителе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967">
            <a:off x="4137023" y="1065221"/>
            <a:ext cx="1099886" cy="9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к нарисовать сердечко - paint.net клуб любителе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7733">
            <a:off x="1415587" y="4332769"/>
            <a:ext cx="1056118" cy="85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5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499">
            <a:off x="739230" y="625116"/>
            <a:ext cx="3024336" cy="309559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844">
            <a:off x="5530631" y="768186"/>
            <a:ext cx="2758058" cy="324063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12976"/>
            <a:ext cx="3384376" cy="285462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2" name="Picture 6" descr="Как нарисовать сердечко - paint.net клуб любителе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967">
            <a:off x="4137023" y="1065221"/>
            <a:ext cx="1099886" cy="9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к нарисовать сердечко - paint.net клуб любителе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7733">
            <a:off x="1433053" y="4453175"/>
            <a:ext cx="1099886" cy="9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 descr="Как нарисовать сердечко - paint.net клуб любител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967">
            <a:off x="4137023" y="1065221"/>
            <a:ext cx="1099886" cy="9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к нарисовать сердечко - paint.net клуб любител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7733">
            <a:off x="1731389" y="4687291"/>
            <a:ext cx="918532" cy="85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121">
            <a:off x="618559" y="692694"/>
            <a:ext cx="2760861" cy="338437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69" y="2935610"/>
            <a:ext cx="2760861" cy="338437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4" name="Рисунок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1541">
            <a:off x="5957557" y="1201425"/>
            <a:ext cx="2630263" cy="323522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4595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2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Admin\Desktop\МАМЫ\20201106_1327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7492">
            <a:off x="5328046" y="1004018"/>
            <a:ext cx="3028950" cy="351472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71329"/>
            <a:ext cx="3024336" cy="286261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7000">
            <a:off x="683568" y="548680"/>
            <a:ext cx="3028950" cy="351472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9" name="Picture 6" descr="Как нарисовать сердечко - paint.net клуб любителе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7733">
            <a:off x="1433053" y="4453175"/>
            <a:ext cx="1099886" cy="9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к нарисовать сердечко - paint.net клуб любителе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305">
            <a:off x="4019724" y="1130915"/>
            <a:ext cx="1099886" cy="9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4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4880">
            <a:off x="812405" y="582082"/>
            <a:ext cx="2880320" cy="294513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84984"/>
            <a:ext cx="2880320" cy="291427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265">
            <a:off x="5724072" y="1432029"/>
            <a:ext cx="2707952" cy="276272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Picture 6" descr="Как нарисовать сердечко - paint.net клуб любителе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305">
            <a:off x="4284231" y="1217284"/>
            <a:ext cx="1099886" cy="9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ак нарисовать сердечко - paint.net клуб любителе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7733">
            <a:off x="1451048" y="4483012"/>
            <a:ext cx="969255" cy="85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4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476">
            <a:off x="617596" y="737400"/>
            <a:ext cx="2808312" cy="309485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Рисунок 4" descr="C:\Users\Admin\Desktop\МАМЫ\20201024_13151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211">
            <a:off x="5561862" y="1159837"/>
            <a:ext cx="2808312" cy="309485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519" y="3140968"/>
            <a:ext cx="2808312" cy="309485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Picture 6" descr="Как нарисовать сердечко - paint.net клуб любителе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305">
            <a:off x="4022057" y="1144194"/>
            <a:ext cx="1099886" cy="9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к нарисовать сердечко - paint.net клуб любителе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7733">
            <a:off x="1451048" y="4483012"/>
            <a:ext cx="969255" cy="85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5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0479">
            <a:off x="755576" y="614423"/>
            <a:ext cx="2736304" cy="33051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Как нарисовать сердечко - paint.net клуб любител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305">
            <a:off x="4022057" y="1144194"/>
            <a:ext cx="1099886" cy="9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к нарисовать сердечко - paint.net клуб любителе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7733">
            <a:off x="1451048" y="4483012"/>
            <a:ext cx="969255" cy="85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МАМЫ\20201108_1035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807">
            <a:off x="5567849" y="1170872"/>
            <a:ext cx="2762564" cy="307192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75" y="2924944"/>
            <a:ext cx="2840650" cy="333270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123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6541">
            <a:off x="1232420" y="1154694"/>
            <a:ext cx="2802643" cy="34789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452">
            <a:off x="4850978" y="1853484"/>
            <a:ext cx="2876550" cy="34480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Как нарисовать сердечко - paint.net клуб любителе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305">
            <a:off x="4022057" y="694040"/>
            <a:ext cx="1099886" cy="9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к нарисовать сердечко - paint.net клуб любителе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1629">
            <a:off x="2695487" y="4979155"/>
            <a:ext cx="1099886" cy="9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78179" y="666973"/>
            <a:ext cx="51876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810B8"/>
                </a:solidFill>
                <a:latin typeface="Monotype Corsiva" pitchFamily="66" charset="0"/>
              </a:rPr>
              <a:t>Поздравляем вас </a:t>
            </a:r>
          </a:p>
          <a:p>
            <a:pPr algn="ctr"/>
            <a:r>
              <a:rPr lang="ru-RU" sz="6000" dirty="0" smtClean="0">
                <a:solidFill>
                  <a:srgbClr val="0810B8"/>
                </a:solidFill>
                <a:latin typeface="Monotype Corsiva" pitchFamily="66" charset="0"/>
              </a:rPr>
              <a:t>С Днём Матери!</a:t>
            </a:r>
          </a:p>
        </p:txBody>
      </p:sp>
      <p:pic>
        <p:nvPicPr>
          <p:cNvPr id="3074" name="Picture 2" descr="Кормление грудью: наиболее частые ошибки - tochka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303" y="2605965"/>
            <a:ext cx="4101393" cy="29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к нарисовать сердечко - paint.net клуб любител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967">
            <a:off x="7230458" y="2181001"/>
            <a:ext cx="1099886" cy="9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к нарисовать сердечко - paint.net клуб любител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9392">
            <a:off x="2224941" y="4912077"/>
            <a:ext cx="1101971" cy="9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Как нарисовать сердечко - paint.net клуб любителе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4133">
            <a:off x="6489157" y="4026280"/>
            <a:ext cx="836257" cy="72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к нарисовать сердечко - paint.net клуб любителе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9983">
            <a:off x="974031" y="3386410"/>
            <a:ext cx="836257" cy="72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Как нарисовать сердечко - paint.net клуб любителе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4133">
            <a:off x="884140" y="1354667"/>
            <a:ext cx="640512" cy="56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98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2276872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0810B8"/>
                </a:solidFill>
                <a:latin typeface="Monotype Corsiva" pitchFamily="66" charset="0"/>
              </a:rPr>
              <a:t>Ваши дети вас очень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ЛЮБЯТ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9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23628" y="1412776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0810B8"/>
                </a:solidFill>
                <a:latin typeface="Monotype Corsiva" pitchFamily="66" charset="0"/>
              </a:rPr>
              <a:t>Поэтому в этот праздничный день мы решили озвучить мнение всех ваших детей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 descr="C:\Users\Admin\Desktop\20201116_155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77" y="858416"/>
            <a:ext cx="7443700" cy="5157192"/>
          </a:xfrm>
          <a:prstGeom prst="rect">
            <a:avLst/>
          </a:prstGeom>
          <a:noFill/>
          <a:ln w="38100">
            <a:solidFill>
              <a:srgbClr val="0810B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dmin\Desktop\20201116_1616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9" y="919572"/>
            <a:ext cx="7290556" cy="5034880"/>
          </a:xfrm>
          <a:prstGeom prst="rect">
            <a:avLst/>
          </a:prstGeom>
          <a:noFill/>
          <a:ln w="38100">
            <a:solidFill>
              <a:srgbClr val="0810B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4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696744" cy="4968552"/>
          </a:xfrm>
          <a:prstGeom prst="rect">
            <a:avLst/>
          </a:prstGeom>
          <a:noFill/>
          <a:ln w="38100">
            <a:solidFill>
              <a:srgbClr val="0810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du Blog zezete2.centerblog.net | Рамки, Шаблоны,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Admin\Desktop\20201116_161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056784" cy="5112568"/>
          </a:xfrm>
          <a:prstGeom prst="rect">
            <a:avLst/>
          </a:prstGeom>
          <a:noFill/>
          <a:ln w="38100">
            <a:solidFill>
              <a:srgbClr val="0810B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3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50</Words>
  <Application>Microsoft Office PowerPoint</Application>
  <PresentationFormat>Экран (4:3)</PresentationFormat>
  <Paragraphs>16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20</cp:revision>
  <dcterms:created xsi:type="dcterms:W3CDTF">2020-11-06T15:00:24Z</dcterms:created>
  <dcterms:modified xsi:type="dcterms:W3CDTF">2021-03-28T16:39:16Z</dcterms:modified>
</cp:coreProperties>
</file>