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9EE0-5446-4437-BD6F-808FF4AB517D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94DA-3662-47AB-BDC8-A16683D6C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7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94DA-3662-47AB-BDC8-A16683D6C0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5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«Котята »</a:t>
            </a:r>
            <a:endParaRPr lang="ru-RU" sz="54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268760"/>
            <a:ext cx="4414846" cy="168594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1КК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Лебедева Л.В.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35716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2854060" cy="2143140"/>
          </a:xfrm>
          <a:prstGeom prst="rect">
            <a:avLst/>
          </a:prstGeom>
          <a:noFill/>
        </p:spPr>
      </p:pic>
      <p:pic>
        <p:nvPicPr>
          <p:cNvPr id="1026" name="Picture 2" descr="F:\УРГПУ\ИЗО\PA110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0"/>
            <a:ext cx="6858048" cy="3600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1285860"/>
            <a:ext cx="509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Ребята славно потрудились!!!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35716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643050"/>
            <a:ext cx="7215238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УРГПУ\ИЗО\8d4cb978bf94cb6513742439a8abcaf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929066"/>
            <a:ext cx="5429256" cy="275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- выполнить рисунок котёнка в нетрадиционной технике рисования методом  «тычка» жесткой кистью.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«Хвост пушистый и усы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Нет приятнее красы!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Лапы – мягкие подушки,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Кверху поднятые ушки,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Ну, подумайте немножко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Догадались? Это…(кошка).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УРГПУ\ИЗО\depositphotos_3186246-stock-illustration-cute-red-hair-cat-stretchi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285992"/>
            <a:ext cx="3600619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РГПУ\ИЗО\original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893594" cy="2714644"/>
          </a:xfrm>
          <a:prstGeom prst="rect">
            <a:avLst/>
          </a:prstGeom>
          <a:noFill/>
        </p:spPr>
      </p:pic>
      <p:pic>
        <p:nvPicPr>
          <p:cNvPr id="1027" name="Picture 3" descr="F:\УРГПУ\ИЗО\original (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3603400" cy="2857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3786190"/>
            <a:ext cx="2635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Борис Кустодиев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«Купчиха за чаем»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572140"/>
            <a:ext cx="2965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Владимир Маковский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«Утренний чай»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214290"/>
            <a:ext cx="358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Просмотр картин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УРГПУ\ИЗО\original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3643338" cy="2891900"/>
          </a:xfrm>
          <a:prstGeom prst="rect">
            <a:avLst/>
          </a:prstGeom>
          <a:noFill/>
        </p:spPr>
      </p:pic>
      <p:pic>
        <p:nvPicPr>
          <p:cNvPr id="3075" name="Picture 3" descr="F:\УРГПУ\ИЗО\origin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43182"/>
            <a:ext cx="3821902" cy="29829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214290"/>
            <a:ext cx="3996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Генриетта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Роннер-Книп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(Бельгийский художник)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429132"/>
            <a:ext cx="182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«Время чая»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643578"/>
            <a:ext cx="2859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«Путешественники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миру»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36" y="214290"/>
            <a:ext cx="474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Просмотр иллюстраций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УРГПУ\ИЗО\20765_12fc7f4a9ab1e2deeb217e80499974f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185862"/>
            <a:ext cx="6348436" cy="476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357166"/>
            <a:ext cx="311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Рисуем котёнка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3214710" cy="2390576"/>
          </a:xfrm>
          <a:prstGeom prst="rect">
            <a:avLst/>
          </a:prstGeom>
          <a:noFill/>
        </p:spPr>
      </p:pic>
      <p:pic>
        <p:nvPicPr>
          <p:cNvPr id="5124" name="Picture 4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14752"/>
            <a:ext cx="3615142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571612"/>
            <a:ext cx="3400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Рисуем овал – это туловище,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круг – голова;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85852" y="3929066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вытянутых овала – передние и задние лапки; один вытянутый и поднятый вверх овал – хвост; на голове с помощью небольших треугольников рисуем ушки.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357166"/>
            <a:ext cx="311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Рисуем котёнка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3615142" cy="2714644"/>
          </a:xfrm>
          <a:prstGeom prst="rect">
            <a:avLst/>
          </a:prstGeom>
          <a:noFill/>
        </p:spPr>
      </p:pic>
      <p:pic>
        <p:nvPicPr>
          <p:cNvPr id="20484" name="Picture 4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3751392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285860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того чтобы кошечка была похожа на настоящую, мы будем рисовать контур жесткой кистью.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28728" y="4429132"/>
            <a:ext cx="32146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контур будет готов, заполнить отпечатками пространство внутри.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357166"/>
            <a:ext cx="311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Рисуем котёнка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3571900" cy="2682173"/>
          </a:xfrm>
          <a:prstGeom prst="rect">
            <a:avLst/>
          </a:prstGeom>
          <a:noFill/>
        </p:spPr>
      </p:pic>
      <p:pic>
        <p:nvPicPr>
          <p:cNvPr id="21508" name="Picture 4" descr="ÐÑÐ¾ÑÐµÑÑ ÑÐ¸ÑÐ¾Ð²Ð°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86190"/>
            <a:ext cx="3714776" cy="2586836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0034" y="4429132"/>
            <a:ext cx="44291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Две параллельные точки – глаза, одна жирная точка пониже – носик.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горизонтальных линий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усы.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Дугообразной линией изображаем рот.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928802"/>
            <a:ext cx="344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Рисуем глаза, носик, рот, усы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204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«Котята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«Котята и жук»</dc:title>
  <dc:creator>Димарик</dc:creator>
  <cp:lastModifiedBy>Димарик</cp:lastModifiedBy>
  <cp:revision>12</cp:revision>
  <dcterms:created xsi:type="dcterms:W3CDTF">2019-10-23T05:48:57Z</dcterms:created>
  <dcterms:modified xsi:type="dcterms:W3CDTF">2024-11-09T09:46:43Z</dcterms:modified>
</cp:coreProperties>
</file>