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79EE0-5446-4437-BD6F-808FF4AB517D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994DA-3662-47AB-BDC8-A16683D6C0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76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994DA-3662-47AB-BDC8-A16683D6C0C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05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</a:rPr>
              <a:t>«Котята »</a:t>
            </a:r>
            <a:endParaRPr lang="ru-RU" sz="5400" b="1" i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1268760"/>
            <a:ext cx="4414846" cy="1685940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1КК</a:t>
            </a:r>
          </a:p>
          <a:p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Лебедева Л.В.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4678" y="357166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ÐÑÐ¾ÑÐµÑÑ ÑÐ¸ÑÐ¾Ð²Ð°Ð½Ð¸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28604"/>
            <a:ext cx="2854060" cy="2143140"/>
          </a:xfrm>
          <a:prstGeom prst="rect">
            <a:avLst/>
          </a:prstGeom>
          <a:noFill/>
        </p:spPr>
      </p:pic>
      <p:pic>
        <p:nvPicPr>
          <p:cNvPr id="1026" name="Picture 2" descr="F:\УРГПУ\ИЗО\PA1102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714620"/>
            <a:ext cx="6858048" cy="36004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86182" y="1285860"/>
            <a:ext cx="5094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Ребята славно потрудились!!!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4678" y="357166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1643050"/>
            <a:ext cx="7215238" cy="646331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ru-RU" sz="54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5400" b="1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УРГПУ\ИЗО\8d4cb978bf94cb6513742439a8abcaf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3929066"/>
            <a:ext cx="5429256" cy="2751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Цель занятия:</a:t>
            </a:r>
            <a:endParaRPr lang="ru-RU" sz="40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- выполнить рисунок котёнка в нетрадиционной технике рисования методом  «тычка» жесткой кистью.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«Хвост пушистый и усы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Нет приятнее красы!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Лапы – мягкие подушки,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Кверху поднятые ушки,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Ну, подумайте немножко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Догадались? Это…(кошка).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УРГПУ\ИЗО\depositphotos_3186246-stock-illustration-cute-red-hair-cat-stretching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285992"/>
            <a:ext cx="3600619" cy="3643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УРГПУ\ИЗО\original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000108"/>
            <a:ext cx="3893594" cy="2714644"/>
          </a:xfrm>
          <a:prstGeom prst="rect">
            <a:avLst/>
          </a:prstGeom>
          <a:noFill/>
        </p:spPr>
      </p:pic>
      <p:pic>
        <p:nvPicPr>
          <p:cNvPr id="1027" name="Picture 3" descr="F:\УРГПУ\ИЗО\original (3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2571744"/>
            <a:ext cx="3603400" cy="28574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14414" y="3786190"/>
            <a:ext cx="2635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Борис Кустодиев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«Купчиха за чаем»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5572140"/>
            <a:ext cx="29655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Владимир Маковский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«Утренний чай»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0364" y="214290"/>
            <a:ext cx="35866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Просмотр картин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УРГПУ\ИЗО\original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85860"/>
            <a:ext cx="3643338" cy="2891900"/>
          </a:xfrm>
          <a:prstGeom prst="rect">
            <a:avLst/>
          </a:prstGeom>
          <a:noFill/>
        </p:spPr>
      </p:pic>
      <p:pic>
        <p:nvPicPr>
          <p:cNvPr id="3075" name="Picture 3" descr="F:\УРГПУ\ИЗО\origina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643182"/>
            <a:ext cx="3821902" cy="298294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71736" y="214290"/>
            <a:ext cx="39966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Генриетта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Роннер-Книп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(Бельгийский художник)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7356" y="4429132"/>
            <a:ext cx="1823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«Время чая»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5643578"/>
            <a:ext cx="2859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«Путешественники 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 миру»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71736" y="214290"/>
            <a:ext cx="4746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Просмотр иллюстраций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:\УРГПУ\ИЗО\20765_12fc7f4a9ab1e2deeb217e80499974fb.jp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1150" y="1185862"/>
            <a:ext cx="6348436" cy="4761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4678" y="357166"/>
            <a:ext cx="31113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Рисуем котёнка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ÐÑÐ¾ÑÐµÑÑ ÑÐ¸ÑÐ¾Ð²Ð°Ð½Ð¸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214422"/>
            <a:ext cx="3214710" cy="2390576"/>
          </a:xfrm>
          <a:prstGeom prst="rect">
            <a:avLst/>
          </a:prstGeom>
          <a:noFill/>
        </p:spPr>
      </p:pic>
      <p:pic>
        <p:nvPicPr>
          <p:cNvPr id="5124" name="Picture 4" descr="ÐÑÐ¾ÑÐµÑÑ ÑÐ¸ÑÐ¾Ð²Ð°Ð½Ð¸Ñ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714752"/>
            <a:ext cx="3615142" cy="27146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0" y="1571612"/>
            <a:ext cx="34009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Рисуем овал – это туловище,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круг – голова;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1285852" y="3929066"/>
            <a:ext cx="350043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четыре вытянутых овала – передние и задние лапки; один вытянутый и поднятый вверх овал – хвост; на голове с помощью небольших треугольников рисуем ушки. 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4678" y="357166"/>
            <a:ext cx="31113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Рисуем котёнка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ÐÑÐ¾ÑÐµÑÑ ÑÐ¸ÑÐ¾Ð²Ð°Ð½Ð¸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071546"/>
            <a:ext cx="3615142" cy="2714644"/>
          </a:xfrm>
          <a:prstGeom prst="rect">
            <a:avLst/>
          </a:prstGeom>
          <a:noFill/>
        </p:spPr>
      </p:pic>
      <p:pic>
        <p:nvPicPr>
          <p:cNvPr id="20484" name="Picture 4" descr="ÐÑÐ¾ÑÐµÑÑ ÑÐ¸ÑÐ¾Ð²Ð°Ð½Ð¸Ñ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714752"/>
            <a:ext cx="3751392" cy="271464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0" y="1285860"/>
            <a:ext cx="36433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Для того чтобы кошечка была похожа на настоящую, мы будем рисовать контур жесткой кистью.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428728" y="4429132"/>
            <a:ext cx="321467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контур будет готов, заполнить отпечатками пространство внутри.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4678" y="357166"/>
            <a:ext cx="31113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Рисуем котёнка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ÐÑÐ¾ÑÐµÑÑ ÑÐ¸ÑÐ¾Ð²Ð°Ð½Ð¸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00108"/>
            <a:ext cx="3571900" cy="2682173"/>
          </a:xfrm>
          <a:prstGeom prst="rect">
            <a:avLst/>
          </a:prstGeom>
          <a:noFill/>
        </p:spPr>
      </p:pic>
      <p:pic>
        <p:nvPicPr>
          <p:cNvPr id="21508" name="Picture 4" descr="ÐÑÐ¾ÑÐµÑÑ ÑÐ¸ÑÐ¾Ð²Ð°Ð½Ð¸Ñ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786190"/>
            <a:ext cx="3714776" cy="2586836"/>
          </a:xfrm>
          <a:prstGeom prst="rect">
            <a:avLst/>
          </a:prstGeom>
          <a:noFill/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00034" y="4429132"/>
            <a:ext cx="442912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Две параллельные точки – глаза, одна жирная точка пониже – носик.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помощью горизонтальных линий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рисуем усы.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Дугообразной линией изображаем рот.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1928802"/>
            <a:ext cx="3449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Рисуем глаза, носик, рот, усы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204</Words>
  <Application>Microsoft Office PowerPoint</Application>
  <PresentationFormat>Экран (4:3)</PresentationFormat>
  <Paragraphs>39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«Котята 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«Котята и жук»</dc:title>
  <dc:creator>Димарик</dc:creator>
  <cp:lastModifiedBy>Димарик</cp:lastModifiedBy>
  <cp:revision>12</cp:revision>
  <dcterms:created xsi:type="dcterms:W3CDTF">2019-10-23T05:48:57Z</dcterms:created>
  <dcterms:modified xsi:type="dcterms:W3CDTF">2024-11-09T09:46:43Z</dcterms:modified>
</cp:coreProperties>
</file>