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8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3" r:id="rId26"/>
    <p:sldId id="284" r:id="rId27"/>
    <p:sldId id="285" r:id="rId28"/>
    <p:sldId id="286" r:id="rId29"/>
    <p:sldId id="287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B52499-DA15-463F-BBFA-DAAB74ECD324}" type="datetimeFigureOut">
              <a:rPr lang="ru-RU" smtClean="0"/>
              <a:pPr/>
              <a:t>19.06.2025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333D8E-DF68-484B-BA24-44087AFCB2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3177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918F7-8688-494D-B645-B222563004EE}" type="datetime1">
              <a:rPr lang="ru-RU" smtClean="0"/>
              <a:pPr/>
              <a:t>19.06.2025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учитель-логопед Кислова Е.К.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6AEC-0570-4A8B-9F32-025C2BE91F0E}" type="datetime1">
              <a:rPr lang="ru-RU" smtClean="0"/>
              <a:pPr/>
              <a:t>19.06.2025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учитель-логопед Кислова Е.К.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11BD3-19F1-48FB-BD0F-E114DD857892}" type="datetime1">
              <a:rPr lang="ru-RU" smtClean="0"/>
              <a:pPr/>
              <a:t>19.06.2025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учитель-логопед Кислова Е.К.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1BF63-E913-4C87-A735-2EDC7E41336B}" type="datetime1">
              <a:rPr lang="ru-RU" smtClean="0"/>
              <a:pPr/>
              <a:t>19.06.2025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учитель-логопед Кислова Е.К.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93450-52C3-4B9D-BA2D-C75FB928C1C7}" type="datetime1">
              <a:rPr lang="ru-RU" smtClean="0"/>
              <a:pPr/>
              <a:t>19.06.2025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учитель-логопед Кислова Е.К.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EB54-0724-459E-A048-8C5988D68B82}" type="datetime1">
              <a:rPr lang="ru-RU" smtClean="0"/>
              <a:pPr/>
              <a:t>19.06.2025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учитель-логопед Кислова Е.К.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7D3E-66F0-44C3-8071-B9CA3283E4DA}" type="datetime1">
              <a:rPr lang="ru-RU" smtClean="0"/>
              <a:pPr/>
              <a:t>19.06.2025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учитель-логопед Кислова Е.К.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7C919-3C0F-4FED-B9C6-BC518337EBF4}" type="datetime1">
              <a:rPr lang="ru-RU" smtClean="0"/>
              <a:pPr/>
              <a:t>19.06.2025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учитель-логопед Кислова Е.К.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1C00-47DE-4096-8ECC-666F17AE7FAD}" type="datetime1">
              <a:rPr lang="ru-RU" smtClean="0"/>
              <a:pPr/>
              <a:t>19.06.2025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учитель-логопед Кислова Е.К.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1D347-A8C1-4030-B51A-CCD6DCB1878F}" type="datetime1">
              <a:rPr lang="ru-RU" smtClean="0"/>
              <a:pPr/>
              <a:t>19.06.2025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учитель-логопед Кислова Е.К.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397A-53EB-46C0-96A0-A02546DBC214}" type="datetime1">
              <a:rPr lang="ru-RU" smtClean="0"/>
              <a:pPr/>
              <a:t>19.06.2025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учитель-логопед Кислова Е.К.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B930-E3D8-4051-9E82-E794F15037ED}" type="datetime1">
              <a:rPr lang="ru-RU" smtClean="0"/>
              <a:pPr/>
              <a:t>19.06.2025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учитель-логопед Кислова Е.К.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6632"/>
            <a:ext cx="9294532" cy="6858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5292080" y="5229200"/>
            <a:ext cx="3851920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ln w="10541" cmpd="sng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ookman Old Style" pitchFamily="18" charset="0"/>
              </a:rPr>
              <a:t>КАРТОТЕКА УПРАЖНЕНИЙ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«Семья»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«Малыш идёт»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Медленно переваливаться с ноги на ногу – вдох; на выдохе произносить «Топ – топ – топ!» Повторить 3 – 4 раза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96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«Посуда»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«Каша кипит»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Поглаживать себя правой рукой по животу (вдох); на выдохе произносить [п – п - п]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962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«Рабочие инструменты»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</a:t>
            </a:r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«Пила». </a:t>
            </a:r>
            <a:endParaRPr lang="ru-RU" sz="3200" b="1" i="1" dirty="0" smtClean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Стоя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, имитировать пилку бревна, руки к себе – вдох, от себя – выдох.</a:t>
            </a:r>
          </a:p>
          <a:p>
            <a:pPr algn="just"/>
            <a:r>
              <a:rPr lang="ru-RU" sz="32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Пила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, пила</a:t>
            </a:r>
          </a:p>
          <a:p>
            <a:pPr algn="just"/>
            <a:r>
              <a:rPr lang="ru-RU" sz="32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Пили 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живей,</a:t>
            </a:r>
          </a:p>
          <a:p>
            <a:pPr algn="just"/>
            <a:r>
              <a:rPr lang="ru-RU" sz="32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Мы 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домик строим</a:t>
            </a:r>
          </a:p>
          <a:p>
            <a:pPr algn="just"/>
            <a:r>
              <a:rPr lang="ru-RU" sz="32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Для 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зверей.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178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«Одежда»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</a:t>
            </a:r>
            <a:endParaRPr lang="ru-RU" sz="3200" b="1" i="1" dirty="0" smtClean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</a:t>
            </a:r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Забыли рукавицы»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Ребёнок вдыхает, делает паузу, затем при выдохе «греет пальцы», дует на них, длительно произнося [ш], [ф], [х].</a:t>
            </a:r>
          </a:p>
        </p:txBody>
      </p:sp>
    </p:spTree>
    <p:extLst>
      <p:ext uri="{BB962C8B-B14F-4D97-AF65-F5344CB8AC3E}">
        <p14:creationId xmlns:p14="http://schemas.microsoft.com/office/powerpoint/2010/main" xmlns="" val="13053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«Обувь»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«Каблучками тук»</a:t>
            </a:r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И.п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.: о.с.1-потереть кулачки друг о друга (вдох); 2-на выдохе произносить: </a:t>
            </a:r>
            <a:r>
              <a:rPr lang="ru-RU" sz="32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«Тук-тук-тук!». 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Повторить 3-4 раза.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894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«Зима. Новый год»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</a:t>
            </a:r>
            <a:endParaRPr lang="ru-RU" sz="3200" b="1" i="1" dirty="0" smtClean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</a:t>
            </a:r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Снежинка на носу»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Вдох через нос, выдох – высунуть широкий язык, подуть на кончик носа (сдуть ватку с носа и т.д.).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11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«Дикие животные»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</a:t>
            </a:r>
            <a:endParaRPr lang="ru-RU" sz="3200" b="1" i="1" dirty="0" smtClean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</a:t>
            </a:r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Голоса животных»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Ребёнок делает спокойный вдох носом, на выдохе произносит [у-у-у] – воет волк; изображает рычание медведя, </a:t>
            </a:r>
            <a:r>
              <a:rPr lang="ru-RU" sz="32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тявкание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 лисы, </a:t>
            </a:r>
            <a:r>
              <a:rPr lang="ru-RU" sz="32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фырчание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 ёжика…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897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«Домашние животные»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«Кучер останавливает лошадку»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Набрав в легкие воздух, с силой выдувать его, заставляя вибрировать губы: </a:t>
            </a:r>
            <a:r>
              <a:rPr lang="ru-RU" sz="32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пррррррр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.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901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«Дикие, домашние птицы»</a:t>
            </a:r>
          </a:p>
          <a:p>
            <a:pPr algn="ctr"/>
            <a:endParaRPr lang="ru-RU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«Гуси»</a:t>
            </a:r>
          </a:p>
          <a:p>
            <a:pPr algn="ctr"/>
            <a:endParaRPr lang="ru-RU" sz="28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28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Ребёнок сидит, кисти согнутых рук прижаты к плечам. Сделать вдох, затем медленно наклонить туловище вниз, отвести локти назад, на длительном выдохе произнести «га!». Голову держать прямо. Возвратиться в исходное положение – вдох. На выдохе произносим «</a:t>
            </a:r>
            <a:r>
              <a:rPr lang="ru-RU" sz="28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го</a:t>
            </a:r>
            <a:r>
              <a:rPr lang="ru-RU" sz="28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», «</a:t>
            </a:r>
            <a:r>
              <a:rPr lang="ru-RU" sz="28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гы</a:t>
            </a:r>
            <a:r>
              <a:rPr lang="ru-RU" sz="28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», «</a:t>
            </a:r>
            <a:r>
              <a:rPr lang="ru-RU" sz="28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гу</a:t>
            </a:r>
            <a:r>
              <a:rPr lang="ru-RU" sz="28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»…</a:t>
            </a:r>
            <a:endParaRPr lang="ru-RU" sz="28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724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«Животные жарких стран»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«Слон пьёт воду»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Вытянуть губы широкой трубочкой и сделать вдох под счёт до трёх, затем выдох под счёт до пяти.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445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«Игрушки»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«Мяч</a:t>
            </a:r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»</a:t>
            </a:r>
          </a:p>
          <a:p>
            <a:pPr algn="just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Ноги на ширине плеч, руки с мячом прижаты к груди. Сделать медленный вдох, на выдохе выпрямить руки, одновременно приподнимаясь на носочки. Повторить 3 –4 </a:t>
            </a:r>
            <a:r>
              <a:rPr lang="ru-RU" sz="32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раза.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4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«Животные Севера»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</a:t>
            </a:r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«Шум моря»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И.п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.: </a:t>
            </a:r>
            <a:r>
              <a:rPr lang="ru-RU" sz="32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о.с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. 1-вдох; 2-на длительном выдохе произносить: «Ш-ш-ш!». Повторить 3-4 раза.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305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«Подводный мир»</a:t>
            </a:r>
          </a:p>
          <a:p>
            <a:pPr algn="ctr"/>
            <a:endParaRPr lang="ru-RU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«Рыбка дышит»</a:t>
            </a:r>
          </a:p>
          <a:p>
            <a:pPr algn="ctr"/>
            <a:endParaRPr lang="ru-RU" sz="28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28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После спокойного вдоха сделать плавный выдох через рот, периодически изменяя величину раствора губ (слегка увеличивая и уменьшая отверстие между губами, регулируя тем самым интенсивность выдоха). Щёки не надувать. Следить за правильной осанкой.</a:t>
            </a:r>
            <a:endParaRPr lang="ru-RU" sz="28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61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«23 февраля»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«Пулеметчик»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Вдохнуть носом, на выдохе протяжно произносить негромко [тра-та-та-та-та]. Выдох должен быть плавным, не должно быть напряжения.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591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«Весна. Мамин праздник»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«Проснулся жук»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Дети сидят, руки опущены вдоль туловища. Нужно поднять руки в стороны и немного отвести их назад, сделать вдох. Выдыхая, показать, как долго жужжит большой жук [ж], одновременно опуская руки вниз.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153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«Хлебобулочные изделия»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</a:t>
            </a:r>
          </a:p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«Подуем на блинчик»</a:t>
            </a:r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Губы в улыбке, зубы разомкнуты. Дутье на высунутый язык, лежащий на нижней губе.</a:t>
            </a:r>
          </a:p>
        </p:txBody>
      </p:sp>
    </p:spTree>
    <p:extLst>
      <p:ext uri="{BB962C8B-B14F-4D97-AF65-F5344CB8AC3E}">
        <p14:creationId xmlns:p14="http://schemas.microsoft.com/office/powerpoint/2010/main" xmlns="" val="176361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«Космос»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«Спутник»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Дутье на маленький кусочек ваты («спутник»). Чей «спутник» поднимется выше?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129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«Наземный транспорт, профессии людей»</a:t>
            </a:r>
          </a:p>
          <a:p>
            <a:pPr algn="ctr"/>
            <a:endParaRPr lang="ru-RU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«Поезд»</a:t>
            </a:r>
          </a:p>
          <a:p>
            <a:pPr algn="ctr"/>
            <a:endParaRPr lang="ru-RU" sz="28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Спокойно</a:t>
            </a:r>
            <a:r>
              <a:rPr lang="ru-RU" sz="28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, неслышно вдохнуть ртом. 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Медленно </a:t>
            </a:r>
            <a:r>
              <a:rPr lang="ru-RU" sz="28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выдыхать со звуком [у] «поезд далеко – звук тише, поезд подъехал близко – гудит громче». Снова сделать вдох, на выдохе произносить [ш] («поезд выпускает пар»).</a:t>
            </a:r>
            <a:endParaRPr lang="ru-RU" sz="28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709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«Воздушный транспорт</a:t>
            </a:r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, профессии людей»</a:t>
            </a:r>
            <a:endParaRPr lang="ru-RU" sz="3200" b="1" i="1" dirty="0" smtClean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ctr"/>
            <a:endParaRPr lang="ru-RU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«Самолёт»</a:t>
            </a:r>
          </a:p>
          <a:p>
            <a:pPr algn="ctr"/>
            <a:endParaRPr lang="ru-RU" sz="28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28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Для игры нужен небольшой бумажный самолётик. Ребёнок кладёт самолётик на край ладони, делает вдох, паузу, затем спокойно дует на него, стараясь сдуть её с ладони. Следить, чтобы щёки не надувались.</a:t>
            </a:r>
            <a:endParaRPr lang="ru-RU" sz="28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371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«9 мая»</a:t>
            </a:r>
          </a:p>
          <a:p>
            <a:pPr algn="ctr"/>
            <a:endParaRPr lang="ru-RU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«Салют»</a:t>
            </a:r>
            <a:endParaRPr lang="ru-RU" sz="28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24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Улыбнуться, приоткрыть рот</a:t>
            </a: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, положить </a:t>
            </a:r>
            <a:r>
              <a:rPr lang="ru-RU" sz="24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широкий передний край языка </a:t>
            </a: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на верхнюю </a:t>
            </a:r>
            <a:r>
              <a:rPr lang="ru-RU" sz="24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губу так, чтобы боковые края </a:t>
            </a: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его были </a:t>
            </a:r>
            <a:r>
              <a:rPr lang="ru-RU" sz="24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прижаты, а посередине языка был желобок, и сдуть ватку, положенную </a:t>
            </a: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на кончик </a:t>
            </a:r>
            <a:r>
              <a:rPr lang="ru-RU" sz="24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носа. Воздух при этом должен </a:t>
            </a: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идти посередине </a:t>
            </a:r>
            <a:r>
              <a:rPr lang="ru-RU" sz="24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языка, тогда ватка </a:t>
            </a: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полетит вверх</a:t>
            </a:r>
            <a:r>
              <a:rPr lang="ru-RU" sz="24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. Достаточно 3-5 повторений.</a:t>
            </a:r>
            <a:endParaRPr lang="ru-RU" sz="2800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619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«Водный транспорт</a:t>
            </a:r>
            <a:r>
              <a:rPr lang="ru-RU" sz="34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, профессии людей»</a:t>
            </a:r>
            <a:endParaRPr lang="ru-RU" sz="3400" b="1" i="1" dirty="0" smtClean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«Пароход гудит».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Приоткрыть рот и длительно произносить звук «ы» на одном выдохе.</a:t>
            </a:r>
            <a:r>
              <a:rPr lang="ru-RU" sz="32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.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572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«Части тела»</a:t>
            </a:r>
          </a:p>
          <a:p>
            <a:pPr algn="ctr"/>
            <a:endParaRPr lang="ru-RU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2800" b="1" i="1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«Великан и Гномик»</a:t>
            </a:r>
            <a:endParaRPr lang="ru-RU" sz="28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endParaRPr lang="ru-RU" sz="28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28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Дети, вы так громко хлопали в ладошки, что разбудили Великана и Гномика. Великан шумно вдохнул воздух (вдох носом) и громко выдохнул: «Ф-ф-ф» (выдох ртом). А Гномик бесшумно втянул воздух (вдох носом) и тихо выдохнул: «х-х-х» (выдох ртом).</a:t>
            </a:r>
            <a:endParaRPr lang="ru-RU" sz="28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303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«Осень»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</a:t>
            </a:r>
            <a:endParaRPr lang="ru-RU" sz="3200" b="1" i="1" dirty="0" smtClean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</a:t>
            </a:r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Ветерок качает листок».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Губы в улыбке, зубы разомкнуты. Дутье на высунутый язык, лежащий на нижней губе.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825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«Овощи»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«Отдыхаем»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Исходное положение – лёжа на спине. Сделать плавный вдох носом, поднять прямые руки вперёд и развести их вверх и в стороны. Выдох плавный, через рот. Длину выдоха постепенно увеличивать. Повторить 3 – 6 раз.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076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«Фрукты»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«Сбор яблок»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Ноги вместе, прямые руки вверх. Согнув ноги в коленях, наклониться вперёд, как бы подбирая упавшие яблоки – выдох. Вернуться в И.П. – вдох.</a:t>
            </a:r>
          </a:p>
          <a:p>
            <a:pPr algn="just"/>
            <a:endParaRPr lang="ru-RU" sz="3200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521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«Дом»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</a:t>
            </a:r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«Строим </a:t>
            </a:r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дом»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Приколачиваем 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оконные рамы. Сверлим дырки дрелью. Произносить на одном выдохе звуки: «Т-т-т, д-д-д», а затем слоги: та - да-та-да, ты-</a:t>
            </a:r>
            <a:r>
              <a:rPr lang="ru-RU" sz="32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ды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-ты-</a:t>
            </a:r>
            <a:r>
              <a:rPr lang="ru-RU" sz="32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ды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, </a:t>
            </a:r>
            <a:r>
              <a:rPr lang="ru-RU" sz="32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ук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-тук-тук-тук»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764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«Мебель»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</a:t>
            </a:r>
            <a:endParaRPr lang="ru-RU" sz="3200" b="1" i="1" dirty="0" smtClean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ctr"/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</a:t>
            </a:r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Сдуваем пылинки»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Поворачивать голову прямо – вдох, вправо - выдох, произнося [</a:t>
            </a:r>
            <a:r>
              <a:rPr lang="ru-RU" sz="32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пф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]; прямо – вдох, влево – выдох, произносим [</a:t>
            </a:r>
            <a:r>
              <a:rPr lang="ru-RU" sz="32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пф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]. Повторить 3 раза.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65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476672"/>
            <a:ext cx="7920880" cy="5832648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Лексическая тема </a:t>
            </a:r>
          </a:p>
          <a:p>
            <a:pPr algn="ctr"/>
            <a:r>
              <a:rPr lang="ru-RU" sz="34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«Эл. приборы»</a:t>
            </a:r>
          </a:p>
          <a:p>
            <a:pPr algn="ctr"/>
            <a:endParaRPr lang="ru-RU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Упражнение </a:t>
            </a:r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«Шум </a:t>
            </a:r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на кухне»</a:t>
            </a:r>
          </a:p>
          <a:p>
            <a:pPr algn="ctr"/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ru-RU" sz="3200" i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Звуки 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работающих электромашин: пылесоса, холодильника, стиральной машины « Дж-</a:t>
            </a:r>
            <a:r>
              <a:rPr lang="ru-RU" sz="32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дж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-</a:t>
            </a:r>
            <a:r>
              <a:rPr lang="ru-RU" sz="32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дж-дж-дж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. </a:t>
            </a:r>
            <a:r>
              <a:rPr lang="ru-RU" sz="32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Дз-дз-дз-дз-дз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.» Разговор холодильника с миксером: « </a:t>
            </a:r>
            <a:r>
              <a:rPr lang="ru-RU" sz="32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Хла-хло-хлу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. </a:t>
            </a:r>
            <a:r>
              <a:rPr lang="ru-RU" sz="3200" i="1" dirty="0" err="1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Вжи-вжа-вже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»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114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1126</Words>
  <Application>Microsoft Office PowerPoint</Application>
  <PresentationFormat>Экран (4:3)</PresentationFormat>
  <Paragraphs>172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DNS</dc:creator>
  <cp:lastModifiedBy>User2</cp:lastModifiedBy>
  <cp:revision>9</cp:revision>
  <dcterms:created xsi:type="dcterms:W3CDTF">2021-03-17T07:04:19Z</dcterms:created>
  <dcterms:modified xsi:type="dcterms:W3CDTF">2025-06-19T04:56:28Z</dcterms:modified>
</cp:coreProperties>
</file>