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8" r:id="rId4"/>
    <p:sldId id="256" r:id="rId5"/>
    <p:sldId id="258" r:id="rId6"/>
    <p:sldId id="259" r:id="rId7"/>
    <p:sldId id="271" r:id="rId8"/>
    <p:sldId id="260" r:id="rId9"/>
    <p:sldId id="261" r:id="rId10"/>
    <p:sldId id="272" r:id="rId11"/>
    <p:sldId id="266" r:id="rId12"/>
    <p:sldId id="273" r:id="rId13"/>
    <p:sldId id="267" r:id="rId14"/>
    <p:sldId id="274" r:id="rId15"/>
    <p:sldId id="275" r:id="rId16"/>
    <p:sldId id="276" r:id="rId17"/>
    <p:sldId id="269" r:id="rId18"/>
    <p:sldId id="270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Конкурс для СМИ &quot;Вода - источник жизни&quot; - Народное сл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164"/>
            <a:ext cx="8352928" cy="602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234058" y="588923"/>
            <a:ext cx="7082358" cy="56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Муниципальное автономное дошкольное образовательное учреждение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Детский </a:t>
            </a:r>
            <a:r>
              <a:rPr lang="ru-RU" sz="1600" b="1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сад </a:t>
            </a:r>
            <a:r>
              <a:rPr lang="ru-RU" sz="1600" b="1" dirty="0" smtClean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 №37 «Берёзка»</a:t>
            </a:r>
            <a:endParaRPr lang="ru-RU" sz="1100" b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763688" y="2348880"/>
            <a:ext cx="5778525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ПРОЕКТ</a:t>
            </a:r>
          </a:p>
          <a:p>
            <a:pPr algn="ctr">
              <a:lnSpc>
                <a:spcPct val="115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«ВОЛШЕБНИЦА ВОДА»</a:t>
            </a:r>
            <a:endParaRPr lang="ru-RU" sz="3600" dirty="0">
              <a:solidFill>
                <a:srgbClr val="00206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0070C0"/>
                </a:solidFill>
                <a:effectLst/>
                <a:latin typeface="Monotype Corsiva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2969939" y="5689252"/>
            <a:ext cx="5778525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endParaRPr lang="ru-RU" sz="3600" dirty="0">
              <a:solidFill>
                <a:srgbClr val="00206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0070C0"/>
                </a:solidFill>
                <a:effectLst/>
                <a:latin typeface="Monotype Corsiva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791823" y="4509120"/>
            <a:ext cx="504056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noAutofit/>
          </a:bodyPr>
          <a:lstStyle/>
          <a:p>
            <a:pPr>
              <a:lnSpc>
                <a:spcPct val="115000"/>
              </a:lnSpc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Исполнители: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старшая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группа </a:t>
            </a:r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</a:pP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0070C0"/>
                </a:solidFill>
                <a:effectLst/>
                <a:latin typeface="Monotype Corsiva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3563888" y="5381600"/>
            <a:ext cx="504056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noAutofit/>
          </a:bodyPr>
          <a:lstStyle/>
          <a:p>
            <a:pPr algn="r">
              <a:lnSpc>
                <a:spcPct val="115000"/>
              </a:lnSpc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Воспитатели: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Осинцева О.В.,</a:t>
            </a:r>
          </a:p>
          <a:p>
            <a:pPr algn="r">
              <a:lnSpc>
                <a:spcPct val="115000"/>
              </a:lnSpc>
            </a:pPr>
            <a:r>
              <a:rPr lang="ru-RU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Родионова А.С.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0070C0"/>
                </a:solidFill>
                <a:effectLst/>
                <a:latin typeface="Monotype Corsiva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0704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7" y="612844"/>
            <a:ext cx="777686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дождя кругом много воды: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лужи, капли воды на листьях и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траве. Но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вскоре нет и их. 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КУДА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ДЕВАЛАСЬ ВОДА? Она ИСПАРИЛАСЬ.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Вода превращается в пар в любое время года, даже зимой в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большой мороз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В воздухе образуются мельчайшие капельки или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кристаллики льда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они образуют знакомые всем облака. Воздушные течения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пары воды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или облака над землёй. Накопившаяся в них влага выпадает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виде </a:t>
            </a:r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дождя или снега на землю.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явление называется КРУГОВОРОТ воды в природе.</a:t>
            </a:r>
          </a:p>
          <a:p>
            <a:pPr algn="just"/>
            <a:endParaRPr lang="ru-RU" sz="2400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4575867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69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5856" y="507308"/>
            <a:ext cx="47195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ВОДА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жизни человека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Как выбрать минеральную вод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3056"/>
            <a:ext cx="3312368" cy="237065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Территория чистой воды » Дефицит вод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453" y="1268760"/>
            <a:ext cx="3312368" cy="2336917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Дефицит воды на планете испытывают 1,8 млрд человек - Вокруг Свет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73" y="3933056"/>
            <a:ext cx="3315272" cy="237065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61" y="629138"/>
            <a:ext cx="2304256" cy="27884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690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75556" y="597154"/>
            <a:ext cx="799288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Вода необходима всем живым организмам: растениям, животным и </a:t>
            </a:r>
          </a:p>
          <a:p>
            <a:r>
              <a:rPr lang="ru-RU" dirty="0">
                <a:solidFill>
                  <a:srgbClr val="002060"/>
                </a:solidFill>
              </a:rPr>
              <a:t>человеку.  Без воды нет жизни на Земле. Живой организм постоянно расходует воду и нуждается в её пополнении.</a:t>
            </a:r>
          </a:p>
          <a:p>
            <a:r>
              <a:rPr lang="ru-RU" dirty="0">
                <a:solidFill>
                  <a:srgbClr val="002060"/>
                </a:solidFill>
              </a:rPr>
              <a:t>Человеку в сутки требуется около 2 литров воды. 40-45 суток человек</a:t>
            </a:r>
          </a:p>
          <a:p>
            <a:r>
              <a:rPr lang="ru-RU" dirty="0">
                <a:solidFill>
                  <a:srgbClr val="002060"/>
                </a:solidFill>
              </a:rPr>
              <a:t>может прожить без еды. А без воды не проживёт и нескольких суток.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Человек использует воду в сельском хозяйстве для орошения полей, садов. </a:t>
            </a:r>
            <a:r>
              <a:rPr lang="ru-RU" sz="2400" u="sng" dirty="0">
                <a:solidFill>
                  <a:srgbClr val="FF0000"/>
                </a:solidFill>
              </a:rPr>
              <a:t>Берегите </a:t>
            </a:r>
            <a:r>
              <a:rPr lang="ru-RU" sz="2400" u="sng" dirty="0" smtClean="0">
                <a:solidFill>
                  <a:srgbClr val="FF0000"/>
                </a:solidFill>
              </a:rPr>
              <a:t>воду!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Общее </a:t>
            </a:r>
            <a:r>
              <a:rPr lang="ru-RU" dirty="0">
                <a:solidFill>
                  <a:srgbClr val="002060"/>
                </a:solidFill>
              </a:rPr>
              <a:t>количество воды на Земле не уменьшается. Но почему воду надо беречь?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Вода </a:t>
            </a:r>
            <a:r>
              <a:rPr lang="ru-RU" dirty="0">
                <a:solidFill>
                  <a:srgbClr val="002060"/>
                </a:solidFill>
              </a:rPr>
              <a:t>в океанах и морях солёная. А людям, растениям, животным нужна пресная вода. На 100 л воды приходится всего 2 литра пресной. Большая часть воды загрязняется. Государство создаёт заповедники, заказники, используют очистные сооружения.</a:t>
            </a:r>
          </a:p>
          <a:p>
            <a:r>
              <a:rPr lang="ru-RU" dirty="0">
                <a:solidFill>
                  <a:srgbClr val="002060"/>
                </a:solidFill>
              </a:rPr>
              <a:t>А как мы, дети, можем сохранять, беречь воду? Просто надо вовремя закрывать кран.</a:t>
            </a:r>
          </a:p>
          <a:p>
            <a:r>
              <a:rPr lang="ru-RU" dirty="0">
                <a:solidFill>
                  <a:srgbClr val="002060"/>
                </a:solidFill>
              </a:rPr>
              <a:t>Если в доме течет кран, то струйка всего в иголку толщиной способна вынести 840 литров в день.</a:t>
            </a:r>
          </a:p>
          <a:p>
            <a:r>
              <a:rPr lang="ru-RU" dirty="0">
                <a:solidFill>
                  <a:srgbClr val="002060"/>
                </a:solidFill>
              </a:rPr>
              <a:t>А ещё я никогда не выбрасываю мусор в реку и на берег. А вы, ребята?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Не всякая водица для питья годится.</a:t>
            </a:r>
          </a:p>
          <a:p>
            <a:pPr algn="ctr"/>
            <a:r>
              <a:rPr lang="ru-RU" dirty="0">
                <a:solidFill>
                  <a:srgbClr val="002060"/>
                </a:solidFill>
              </a:rPr>
              <a:t>Под лежачий камень вода не течет.</a:t>
            </a:r>
          </a:p>
        </p:txBody>
      </p:sp>
    </p:spTree>
    <p:extLst>
      <p:ext uri="{BB962C8B-B14F-4D97-AF65-F5344CB8AC3E}">
        <p14:creationId xmlns:p14="http://schemas.microsoft.com/office/powerpoint/2010/main" val="1308048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89615" y="913871"/>
            <a:ext cx="63468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знает, откуда берется вода? 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Быть может, из снега?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Быть может, из льда? 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может, с подземных ключей она бьет 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всем она жизнь и цветенье дает.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нам о воде все-при все разузнать, 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Немало учебников нужно читать. 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так же различных журналов и книг, 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Чтоб все ее тайны открылись нам в миг.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руки наши в краске,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на нос сели кляксы,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Кто тогда нам первый друг,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Снимет грязь с лица и рук?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 чего не может мама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 готовить, ни стирать,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 чего, скажите вы,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Жить нельзя нам без воды</a:t>
            </a:r>
          </a:p>
        </p:txBody>
      </p:sp>
      <p:pic>
        <p:nvPicPr>
          <p:cNvPr id="6" name="Рисунок 5" descr="Фото, автор BZIKOLYA на Яндекс.Фотках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94954"/>
            <a:ext cx="3184326" cy="4666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798" y="3645024"/>
            <a:ext cx="1944216" cy="201622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161" y="4509120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961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620688"/>
            <a:ext cx="76328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Берегите воду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Вода -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то, что всем жизнь нам дает. Что силы и бодрости нам придает. Кристально чиста или очень грязна. В любом состоянии полезна она.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водится грязь, там лягушки живут. Для них лишь в болоте покой и уют. Для нас же вода должна чистою быть, Что б мы не боялись и мыться, и пить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менее, впрочем, полезна вода. 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Которая в виде замерзшего льда. 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Она охлаждает, морозит, бодрит.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И в зной нам прохладу и радость дарит.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Давайте же воду все будем беречь.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От трат неразумных ее все стеречь. 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Иначе закончится может вода, 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жизнь на планете затихнет тогда.</a:t>
            </a:r>
          </a:p>
        </p:txBody>
      </p:sp>
    </p:spTree>
    <p:extLst>
      <p:ext uri="{BB962C8B-B14F-4D97-AF65-F5344CB8AC3E}">
        <p14:creationId xmlns:p14="http://schemas.microsoft.com/office/powerpoint/2010/main" val="1045859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764704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Наши выводы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результате изученных нами материалов в рамках данного проекта, мы поняли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­– Где нет воды, там нет и жизни. Трава, деревья, животные и человек не могут жить без воды.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Вода нужна человеку не только для питья и приготовления пищи, она играет огромную гигиеническую роль в жизни человека.</a:t>
            </a:r>
          </a:p>
          <a:p>
            <a:pPr algn="just"/>
            <a:r>
              <a:rPr 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Вода приводит в движение машины, вырабатывающие электрический ток.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161" y="4509120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40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620688"/>
            <a:ext cx="7560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Выводы и итоги работы</a:t>
            </a:r>
            <a:endParaRPr lang="ru-RU" sz="32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Расширились наши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знания о воде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Научились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находить необходимый материал, работать с интернетом, энциклопедией, художественной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литературой, ручным трудом.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Появился интерес к самостоятельному изучению интересных материалов, тем.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881" y="4314007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31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38200"/>
            <a:ext cx="3181350" cy="518160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Admin\Desktop\26.03\IMG-20200408-WA00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29444"/>
            <a:ext cx="4306094" cy="539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47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26.03\IMG-20200411-WA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777" y="602977"/>
            <a:ext cx="3075806" cy="36004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26.03\IMG-20200411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25477"/>
            <a:ext cx="3057525" cy="360040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98813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76672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3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751344"/>
            <a:ext cx="79208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Значение воды в природе и жизни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человека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Вода нужна человеку не только для питья и приготовления пищи. Водой мы моемся, в ней стираем бельё. Она необходима для поддержания чистоты в жилищах, общественных зданиях, на улицах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воде человек передвигается на лодках и пароходах, перевозит продукты и машины, сплавляет лес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Вода приводит в движение машины, вырабатывающие электрический ток. Она нужна фабрикам, заводам и железным дорогам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Подумай, как ты используешь воду в своей жизни, много ли тратишь ее, какая примерно часть воды идет на утоление жажды, а какая – на разные бытовые нужды.</a:t>
            </a:r>
          </a:p>
        </p:txBody>
      </p:sp>
      <p:pic>
        <p:nvPicPr>
          <p:cNvPr id="4" name="Рисунок 3" descr="https://nsportal.ru/sites/default/files/styles/media_gallery_large/public/gallery/2017/06/21/idei_dlya_oformleniya_grupp_dou/3.png?itok=jE3uHafY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718" y="476672"/>
            <a:ext cx="991171" cy="1133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64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581128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4580433" y="1052736"/>
            <a:ext cx="4096023" cy="376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бегу струёй из крана,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Бью ключом из-под земли.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качаю в океане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Великаны-корабли.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прозрачна и текуча,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Я кочую в небе тучей.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 - и баба снеговая,</a:t>
            </a:r>
          </a:p>
          <a:p>
            <a:pPr algn="ctr">
              <a:lnSpc>
                <a:spcPct val="115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сосулька ледяная!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0070C0"/>
                </a:solidFill>
                <a:effectLst/>
                <a:latin typeface="Monotype Corsiva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Костюм Тучки. Костюм Тучки своими рукам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19" y="711216"/>
            <a:ext cx="3705397" cy="5435565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6872"/>
            <a:ext cx="851655" cy="9197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042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486395" y="548680"/>
            <a:ext cx="8280920" cy="80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4F81BD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rot="0" vert="horz" wrap="square" lIns="0" tIns="0" rIns="228600" bIns="0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МЫ ПРОВЕЛИ СВОЁ МАЛЕНЬКОЕ ИССЛЕДОВАНИЕ, И РАССКАЖЕМ ВСЁ ПОПОРЯДКУ</a:t>
            </a:r>
            <a:endParaRPr lang="ru-RU" sz="2000" dirty="0">
              <a:solidFill>
                <a:srgbClr val="0070C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dirty="0">
                <a:solidFill>
                  <a:srgbClr val="0070C0"/>
                </a:solidFill>
                <a:effectLst/>
                <a:latin typeface="Monotype Corsiva"/>
                <a:ea typeface="Calibri"/>
                <a:cs typeface="Times New Roman"/>
              </a:rPr>
              <a:t> 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 descr="C:\Users\Admin\Desktop\26.03\IMG-20200408-WA00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84784"/>
            <a:ext cx="712879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75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ЭКСПЕРИМЕНТИРОВАНИЕ В ДЕТСКОМ САДУ КАК СРЕДСТВО ПОЗНАВАТЕЛЬНОГО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2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7658">
            <a:off x="4349358" y="4029787"/>
            <a:ext cx="988607" cy="9178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2429">
            <a:off x="2945162" y="3948983"/>
            <a:ext cx="1163912" cy="9692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7159">
            <a:off x="5816557" y="3861766"/>
            <a:ext cx="1121819" cy="97018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5850">
            <a:off x="1407016" y="4159034"/>
            <a:ext cx="1141721" cy="10166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11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1" y="620688"/>
            <a:ext cx="3397275" cy="2592288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20688"/>
            <a:ext cx="3381922" cy="259229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 descr="Презентация - Путешествие в царство вод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1" y="3634755"/>
            <a:ext cx="3397275" cy="2592290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34755"/>
            <a:ext cx="3381922" cy="2592290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03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Фото, автор Arana на Яндекс.Фотках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278902" cy="17281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331640" y="1216374"/>
            <a:ext cx="2898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ВОДА В ПРИРОДЕ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9" name="Picture 5" descr="Мультяшный маленький мальчик в костюме космонавта | Премиум векто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8932"/>
            <a:ext cx="2023304" cy="27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3" y="3573016"/>
            <a:ext cx="2160240" cy="2886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721" y="2276872"/>
            <a:ext cx="3880646" cy="4011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581128"/>
            <a:ext cx="1512168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042" y="508932"/>
            <a:ext cx="1299683" cy="13520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6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7564" y="620688"/>
            <a:ext cx="78488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Рассмотрим </a:t>
            </a:r>
            <a:r>
              <a:rPr lang="ru-RU" sz="2400" dirty="0">
                <a:solidFill>
                  <a:srgbClr val="002060"/>
                </a:solidFill>
              </a:rPr>
              <a:t>глобус – модель нашей планеты. Такой увидели Землю космонавты из космоса</a:t>
            </a:r>
            <a:r>
              <a:rPr lang="ru-RU" sz="2400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endParaRPr lang="ru-RU" sz="2400" dirty="0">
              <a:solidFill>
                <a:srgbClr val="002060"/>
              </a:solidFill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Три состояния воды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Я и туча и туман,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Я ручей и океан,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Я летаю и бегу,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И стеклянной быть могу.</a:t>
            </a:r>
          </a:p>
          <a:p>
            <a:r>
              <a:rPr lang="ru-RU" sz="2400" dirty="0">
                <a:solidFill>
                  <a:srgbClr val="002060"/>
                </a:solidFill>
              </a:rPr>
              <a:t> 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Вода в природе существует в трёх состояниях: </a:t>
            </a:r>
            <a:r>
              <a:rPr lang="ru-RU" sz="2400" i="1" u="sng" dirty="0">
                <a:solidFill>
                  <a:srgbClr val="002060"/>
                </a:solidFill>
              </a:rPr>
              <a:t>жидком, твёрдом,</a:t>
            </a:r>
            <a:r>
              <a:rPr lang="ru-RU" sz="2400" dirty="0">
                <a:solidFill>
                  <a:srgbClr val="002060"/>
                </a:solidFill>
              </a:rPr>
              <a:t>  </a:t>
            </a:r>
            <a:r>
              <a:rPr lang="ru-RU" sz="2400" i="1" u="sng" dirty="0">
                <a:solidFill>
                  <a:srgbClr val="002060"/>
                </a:solidFill>
              </a:rPr>
              <a:t>газообразном</a:t>
            </a:r>
            <a:r>
              <a:rPr lang="ru-RU" sz="24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 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При какой температуре вода из жидкого состояния переходит в твёрдое? При температуре 0º С и ниже. </a:t>
            </a:r>
          </a:p>
        </p:txBody>
      </p:sp>
    </p:spTree>
    <p:extLst>
      <p:ext uri="{BB962C8B-B14F-4D97-AF65-F5344CB8AC3E}">
        <p14:creationId xmlns:p14="http://schemas.microsoft.com/office/powerpoint/2010/main" val="89934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УРОК ПО ПРЕДМЕТУ «ОКРУЖАЮЩИЙ МИР» ДЛЯ 3 КЛАССА НА ТЕМУ: «ВОД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97" y="440668"/>
            <a:ext cx="832266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10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Фоторамка, PNG шаблон для фото Простая рам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65985" y="467380"/>
            <a:ext cx="60120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КРУГОВОРОТ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воды в природе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ᐈ Сток рисунок рисунки, векторные картинки сток | скачать н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0"/>
            <a:ext cx="4725863" cy="458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9622"/>
            <a:ext cx="2952328" cy="4225602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11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409</Words>
  <Application>Microsoft Office PowerPoint</Application>
  <PresentationFormat>Экран (4:3)</PresentationFormat>
  <Paragraphs>104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38</cp:revision>
  <dcterms:created xsi:type="dcterms:W3CDTF">2020-04-03T12:02:44Z</dcterms:created>
  <dcterms:modified xsi:type="dcterms:W3CDTF">2025-02-12T07:56:37Z</dcterms:modified>
</cp:coreProperties>
</file>