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8" r:id="rId4"/>
    <p:sldId id="256" r:id="rId5"/>
    <p:sldId id="258" r:id="rId6"/>
    <p:sldId id="259" r:id="rId7"/>
    <p:sldId id="271" r:id="rId8"/>
    <p:sldId id="260" r:id="rId9"/>
    <p:sldId id="261" r:id="rId10"/>
    <p:sldId id="272" r:id="rId11"/>
    <p:sldId id="266" r:id="rId12"/>
    <p:sldId id="273" r:id="rId13"/>
    <p:sldId id="267" r:id="rId14"/>
    <p:sldId id="274" r:id="rId15"/>
    <p:sldId id="275" r:id="rId16"/>
    <p:sldId id="276" r:id="rId17"/>
    <p:sldId id="269" r:id="rId18"/>
    <p:sldId id="270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онкурс для СМИ &quot;Вода - источник жизни&quot; - Народное сло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164"/>
            <a:ext cx="8352928" cy="60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234058" y="588923"/>
            <a:ext cx="7082358" cy="5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0" tIns="0" rIns="228600" bIns="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Муниципальное автономное дошкольное образовательное учреждение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Детский 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сад 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№37 «Берёзка»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63688" y="2348880"/>
            <a:ext cx="577852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0" tIns="0" rIns="22860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</a:t>
            </a:r>
          </a:p>
          <a:p>
            <a:pPr algn="ctr">
              <a:lnSpc>
                <a:spcPct val="115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«ВОЛШЕБНИЦА ВОДА»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effectLst/>
                <a:latin typeface="Monotype Corsiva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969939" y="5689252"/>
            <a:ext cx="577852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0" tIns="0" rIns="22860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effectLst/>
                <a:latin typeface="Monotype Corsiva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91823" y="4509120"/>
            <a:ext cx="50405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0" tIns="0" rIns="228600" bIns="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Исполнители: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старшая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группа </a:t>
            </a:r>
            <a:endParaRPr lang="ru-RU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effectLst/>
                <a:latin typeface="Monotype Corsiva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63888" y="5381600"/>
            <a:ext cx="50405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0" tIns="0" rIns="228600" bIns="0" anchor="t" anchorCtr="0" upright="1">
            <a:noAutofit/>
          </a:bodyPr>
          <a:lstStyle/>
          <a:p>
            <a:pPr algn="r">
              <a:lnSpc>
                <a:spcPct val="115000"/>
              </a:lnSpc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Воспитатели: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Осинцева О.В.,</a:t>
            </a:r>
          </a:p>
          <a:p>
            <a:pPr algn="r">
              <a:lnSpc>
                <a:spcPct val="115000"/>
              </a:lnSpc>
            </a:pPr>
            <a:r>
              <a:rPr lang="ru-RU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Родионова А.С.</a:t>
            </a: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effectLst/>
                <a:latin typeface="Monotype Corsiva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70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7" y="612844"/>
            <a:ext cx="77768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дождя кругом много воды: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лужи, капли воды на листьях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траве. Но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вскоре нет и их.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КУДА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ДЕВАЛАСЬ ВОДА? Она ИСПАРИЛАСЬ.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превращается в пар в любое время года, даже зимой в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большой мороз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воздухе образуются мельчайшие капельки или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кристаллики льда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они образуют знакомые всем облака. Воздушные течения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пары воды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облака над землёй. Накопившаяся в них влага выпадает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дождя или снега на землю.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явление называется КРУГОВОРОТ воды в природе.</a:t>
            </a:r>
          </a:p>
          <a:p>
            <a:pPr algn="just"/>
            <a:endParaRPr lang="ru-RU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575867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6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507308"/>
            <a:ext cx="4719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жизни человека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Как выбрать минеральную во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312368" cy="237065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Территория чистой воды » Дефицит во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53" y="1268760"/>
            <a:ext cx="3312368" cy="233691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Дефицит воды на планете испытывают 1,8 млрд человек - Вокруг Све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73" y="3933056"/>
            <a:ext cx="3315272" cy="237065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1" y="629138"/>
            <a:ext cx="2304256" cy="2788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69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56" y="597154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Вода необходима всем живым организмам: растениям, животным и </a:t>
            </a:r>
          </a:p>
          <a:p>
            <a:r>
              <a:rPr lang="ru-RU" dirty="0">
                <a:solidFill>
                  <a:srgbClr val="002060"/>
                </a:solidFill>
              </a:rPr>
              <a:t>человеку.  Без воды нет жизни на Земле. Живой организм постоянно расходует воду и нуждается в её пополнении.</a:t>
            </a:r>
          </a:p>
          <a:p>
            <a:r>
              <a:rPr lang="ru-RU" dirty="0">
                <a:solidFill>
                  <a:srgbClr val="002060"/>
                </a:solidFill>
              </a:rPr>
              <a:t>Человеку в сутки требуется около 2 литров воды. 40-45 суток человек</a:t>
            </a:r>
          </a:p>
          <a:p>
            <a:r>
              <a:rPr lang="ru-RU" dirty="0">
                <a:solidFill>
                  <a:srgbClr val="002060"/>
                </a:solidFill>
              </a:rPr>
              <a:t>может прожить без еды. А без воды не проживёт и нескольких суток.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Человек использует воду в сельском хозяйстве для орошения полей, садов. </a:t>
            </a:r>
            <a:r>
              <a:rPr lang="ru-RU" sz="2400" u="sng" dirty="0">
                <a:solidFill>
                  <a:srgbClr val="FF0000"/>
                </a:solidFill>
              </a:rPr>
              <a:t>Берегите </a:t>
            </a:r>
            <a:r>
              <a:rPr lang="ru-RU" sz="2400" u="sng" dirty="0" smtClean="0">
                <a:solidFill>
                  <a:srgbClr val="FF0000"/>
                </a:solidFill>
              </a:rPr>
              <a:t>воду!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Общее </a:t>
            </a:r>
            <a:r>
              <a:rPr lang="ru-RU" dirty="0">
                <a:solidFill>
                  <a:srgbClr val="002060"/>
                </a:solidFill>
              </a:rPr>
              <a:t>количество воды на Земле не уменьшается. Но почему воду надо беречь?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Вода </a:t>
            </a:r>
            <a:r>
              <a:rPr lang="ru-RU" dirty="0">
                <a:solidFill>
                  <a:srgbClr val="002060"/>
                </a:solidFill>
              </a:rPr>
              <a:t>в океанах и морях солёная. А людям, растениям, животным нужна пресная вода. На 100 л воды приходится всего 2 литра пресной. Большая часть воды загрязняется. Государство создаёт заповедники, заказники, используют очистные сооружения.</a:t>
            </a:r>
          </a:p>
          <a:p>
            <a:r>
              <a:rPr lang="ru-RU" dirty="0">
                <a:solidFill>
                  <a:srgbClr val="002060"/>
                </a:solidFill>
              </a:rPr>
              <a:t>А как мы, дети, можем сохранять, беречь воду? Просто надо вовремя закрывать кран.</a:t>
            </a:r>
          </a:p>
          <a:p>
            <a:r>
              <a:rPr lang="ru-RU" dirty="0">
                <a:solidFill>
                  <a:srgbClr val="002060"/>
                </a:solidFill>
              </a:rPr>
              <a:t>Если в доме течет кран, то струйка всего в иголку толщиной способна вынести 840 литров в день.</a:t>
            </a:r>
          </a:p>
          <a:p>
            <a:r>
              <a:rPr lang="ru-RU" dirty="0">
                <a:solidFill>
                  <a:srgbClr val="002060"/>
                </a:solidFill>
              </a:rPr>
              <a:t>А ещё я никогда не выбрасываю мусор в реку и на берег. А вы, ребята?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Не всякая водица для питья годится.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Под лежачий камень вода не течет.</a:t>
            </a:r>
          </a:p>
        </p:txBody>
      </p:sp>
    </p:spTree>
    <p:extLst>
      <p:ext uri="{BB962C8B-B14F-4D97-AF65-F5344CB8AC3E}">
        <p14:creationId xmlns:p14="http://schemas.microsoft.com/office/powerpoint/2010/main" val="130804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9615" y="913871"/>
            <a:ext cx="63468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знает, откуда берется вода?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может, из снега?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может, из льда?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может, с подземных ключей она бьет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всем она жизнь и цветенье дает.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нам о воде все-при все разузнать,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Немало учебников нужно читать.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 же различных журналов и книг, 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все ее тайны открылись нам в миг.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руки наши в краске,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 нос сели кляксы,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тогда нам первый друг,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Снимет грязь с лица и рук?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чего не может мама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готовить, ни стирать,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чего, скажите вы,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Жить нельзя нам без воды</a:t>
            </a:r>
          </a:p>
        </p:txBody>
      </p:sp>
      <p:pic>
        <p:nvPicPr>
          <p:cNvPr id="6" name="Рисунок 5" descr="Фото, автор BZIKOLYA на Яндекс.Фотках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4954"/>
            <a:ext cx="3184326" cy="466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98" y="3645024"/>
            <a:ext cx="1944216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61" y="4509120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6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Берегите воду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то, что всем жизнь нам дает. Что силы и бодрости нам придает. Кристально чиста или очень грязна. В любом состоянии полезна она.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водится грязь, там лягушки живут. Для них лишь в болоте покой и уют. Для нас же вода должна чистою быть, Что б мы не боялись и мыться, и пить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менее, впрочем, полезна вода. 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 в виде замерзшего льда. 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охлаждает, морозит, бодрит.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в зной нам прохладу и радость дарит.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же воду все будем беречь.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От трат неразумных ее все стеречь. 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Иначе закончится может вода, 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жизнь на планете затихнет тогда.</a:t>
            </a:r>
          </a:p>
        </p:txBody>
      </p:sp>
    </p:spTree>
    <p:extLst>
      <p:ext uri="{BB962C8B-B14F-4D97-AF65-F5344CB8AC3E}">
        <p14:creationId xmlns:p14="http://schemas.microsoft.com/office/powerpoint/2010/main" val="104585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выводы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результате изученных нами материалов в рамках данного проекта, мы поняли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­– Где нет воды, там нет и жизни. Трава, деревья, животные и человек не могут жить без воды.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Вода нужна человеку не только для питья и приготовления пищи, она играет огромную гигиеническую роль в жизни человека.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Вода приводит в движение машины, вырабатывающие электрический ток.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61" y="4509120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и итоги работы</a:t>
            </a:r>
            <a:endParaRPr lang="ru-RU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Расширились наши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знания о воде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Научились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находить необходимый материал, работать с интернетом, энциклопедией, художественной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литературой, ручным трудом.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Появился интерес к самостоятельному изучению интересных материалов, тем.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81" y="4314007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3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8200"/>
            <a:ext cx="3181350" cy="51816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\Desktop\26.03\IMG-20200408-WA0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9444"/>
            <a:ext cx="4306094" cy="539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26.03\IMG-20200411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77" y="602977"/>
            <a:ext cx="3075806" cy="36004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6.03\IMG-20200411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25477"/>
            <a:ext cx="3057525" cy="36004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8813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5134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воды в природе и жизни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нужна человеку не только для питья и приготовления пищи. Водой мы моемся, в ней стираем бельё. Она необходима для поддержания чистоты в жилищах, общественных зданиях, на улицах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воде человек передвигается на лодках и пароходах, перевозит продукты и машины, сплавляет лес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 приводит в движение машины, вырабатывающие электрический ток. Она нужна фабрикам, заводам и железным дорогам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Подумай, как ты используешь воду в своей жизни, много ли тратишь ее, какая примерно часть воды идет на утоление жажды, а какая – на разные бытовые нужды.</a:t>
            </a:r>
          </a:p>
        </p:txBody>
      </p:sp>
      <p:pic>
        <p:nvPicPr>
          <p:cNvPr id="4" name="Рисунок 3" descr="https://nsportal.ru/sites/default/files/styles/media_gallery_large/public/gallery/2017/06/21/idei_dlya_oformleniya_grupp_dou/3.png?itok=jE3uHaf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18" y="476672"/>
            <a:ext cx="991171" cy="1133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80433" y="1052736"/>
            <a:ext cx="4096023" cy="37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0" tIns="0" rIns="22860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бегу струёй из крана,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Бью ключом из-под земли.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качаю в океане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Великаны-корабли.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прозрачна и текуча,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Я кочую в небе тучей.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- и баба снеговая,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сосулька ледяная!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effectLst/>
                <a:latin typeface="Monotype Corsiva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Костюм Тучки. Костюм Тучки свои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9" y="711216"/>
            <a:ext cx="3705397" cy="543556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851655" cy="919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86395" y="548680"/>
            <a:ext cx="8280920" cy="8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0" tIns="0" rIns="228600" bIns="0" anchor="t" anchorCtr="0" upright="1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ПРОВЕЛИ СВОЁ МАЛЕНЬКОЕ ИССЛЕДОВАНИЕ, И РАССКАЖЕМ ВСЁ ПОПОРЯДКУ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effectLst/>
                <a:latin typeface="Monotype Corsiva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Admin\Desktop\26.03\IMG-20200408-WA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КСПЕРИМЕНТИРОВАНИЕ В ДЕТСКОМ САДУ КАК СРЕДСТВО ПОЗНАВАТЕЛЬНОГО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658">
            <a:off x="4349358" y="4029787"/>
            <a:ext cx="988607" cy="917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429">
            <a:off x="2945162" y="3948983"/>
            <a:ext cx="1163912" cy="96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159">
            <a:off x="5816557" y="3861766"/>
            <a:ext cx="1121819" cy="9701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850">
            <a:off x="1407016" y="4159034"/>
            <a:ext cx="1141721" cy="10166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1" y="620688"/>
            <a:ext cx="3397275" cy="25922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381922" cy="259229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Презентация - Путешествие в царство в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1" y="3634755"/>
            <a:ext cx="3397275" cy="25922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34755"/>
            <a:ext cx="3381922" cy="259229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Фото, автор Arana на Яндекс.Фотка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7890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31640" y="1216374"/>
            <a:ext cx="289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В ПРИРОДЕ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Мультяшный маленький мальчик в костюме космонавта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932"/>
            <a:ext cx="2023304" cy="27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3" y="3573016"/>
            <a:ext cx="2160240" cy="288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21" y="2276872"/>
            <a:ext cx="3880646" cy="401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15121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42" y="508932"/>
            <a:ext cx="1299683" cy="13520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6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564" y="620688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Рассмотрим </a:t>
            </a:r>
            <a:r>
              <a:rPr lang="ru-RU" sz="2400" dirty="0">
                <a:solidFill>
                  <a:srgbClr val="002060"/>
                </a:solidFill>
              </a:rPr>
              <a:t>глобус – модель нашей планеты. Такой увидели Землю космонавты из космоса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Три состояния воды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Я и туча и туман,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Я ручей и океан,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Я летаю и бегу,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И стеклянной быть могу.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Вода в природе существует в трёх состояниях: </a:t>
            </a:r>
            <a:r>
              <a:rPr lang="ru-RU" sz="2400" i="1" u="sng" dirty="0">
                <a:solidFill>
                  <a:srgbClr val="002060"/>
                </a:solidFill>
              </a:rPr>
              <a:t>жидком, твёрдом,</a:t>
            </a:r>
            <a:r>
              <a:rPr lang="ru-RU" sz="2400" dirty="0">
                <a:solidFill>
                  <a:srgbClr val="002060"/>
                </a:solidFill>
              </a:rPr>
              <a:t>  </a:t>
            </a:r>
            <a:r>
              <a:rPr lang="ru-RU" sz="2400" i="1" u="sng" dirty="0">
                <a:solidFill>
                  <a:srgbClr val="002060"/>
                </a:solidFill>
              </a:rPr>
              <a:t>газообразном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При какой температуре вода из жидкого состояния переходит в твёрдое? При температуре 0º С и ниже. </a:t>
            </a:r>
          </a:p>
        </p:txBody>
      </p:sp>
    </p:spTree>
    <p:extLst>
      <p:ext uri="{BB962C8B-B14F-4D97-AF65-F5344CB8AC3E}">
        <p14:creationId xmlns:p14="http://schemas.microsoft.com/office/powerpoint/2010/main" val="8993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УРОК ПО ПРЕДМЕТУ «ОКРУЖАЮЩИЙ МИР» ДЛЯ 3 КЛАССА НА ТЕМУ: «ВОД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7" y="440668"/>
            <a:ext cx="832266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рамка, PNG шаблон для фото Простая рам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5985" y="467380"/>
            <a:ext cx="601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КРУГОВОРОТ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воды в природе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ᐈ Сток рисунок рисунки, векторные картинки сток | скачать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725863" cy="45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9622"/>
            <a:ext cx="2952328" cy="422560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409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38</cp:revision>
  <dcterms:created xsi:type="dcterms:W3CDTF">2020-04-03T12:02:44Z</dcterms:created>
  <dcterms:modified xsi:type="dcterms:W3CDTF">2025-02-12T07:56:37Z</dcterms:modified>
</cp:coreProperties>
</file>