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87" r:id="rId4"/>
    <p:sldId id="289" r:id="rId5"/>
    <p:sldId id="257" r:id="rId6"/>
    <p:sldId id="292" r:id="rId7"/>
    <p:sldId id="291" r:id="rId8"/>
    <p:sldId id="293" r:id="rId9"/>
    <p:sldId id="301" r:id="rId10"/>
    <p:sldId id="302" r:id="rId11"/>
    <p:sldId id="259" r:id="rId12"/>
    <p:sldId id="269" r:id="rId13"/>
    <p:sldId id="260" r:id="rId14"/>
    <p:sldId id="261" r:id="rId15"/>
    <p:sldId id="262" r:id="rId16"/>
    <p:sldId id="263" r:id="rId17"/>
    <p:sldId id="268" r:id="rId18"/>
    <p:sldId id="264" r:id="rId19"/>
    <p:sldId id="265" r:id="rId20"/>
    <p:sldId id="266" r:id="rId21"/>
    <p:sldId id="267" r:id="rId22"/>
    <p:sldId id="270" r:id="rId23"/>
    <p:sldId id="279" r:id="rId24"/>
    <p:sldId id="276" r:id="rId25"/>
    <p:sldId id="277" r:id="rId26"/>
    <p:sldId id="278" r:id="rId27"/>
    <p:sldId id="281" r:id="rId28"/>
    <p:sldId id="282" r:id="rId29"/>
    <p:sldId id="284" r:id="rId30"/>
    <p:sldId id="285" r:id="rId31"/>
    <p:sldId id="27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26" autoAdjust="0"/>
    <p:restoredTop sz="94660"/>
  </p:normalViewPr>
  <p:slideViewPr>
    <p:cSldViewPr>
      <p:cViewPr>
        <p:scale>
          <a:sx n="118" d="100"/>
          <a:sy n="118" d="100"/>
        </p:scale>
        <p:origin x="-142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C16EA-78F5-40C6-8521-9F21F351B8CC}" type="datetimeFigureOut">
              <a:rPr lang="ru-RU" smtClean="0"/>
              <a:t>19.04.2014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AE9E4-61A4-43A8-8B1B-E4A75924D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361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AE9E4-61A4-43A8-8B1B-E4A75924DF5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249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AE9E4-61A4-43A8-8B1B-E4A75924DF5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472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AE9E4-61A4-43A8-8B1B-E4A75924DF5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63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A2090-E8B6-496B-8372-0E99C84D1747}" type="datetimeFigureOut">
              <a:rPr lang="ru-RU" smtClean="0"/>
              <a:pPr/>
              <a:t>19.04.2014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E392-DC27-4720-A00B-596916A5961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A2090-E8B6-496B-8372-0E99C84D1747}" type="datetimeFigureOut">
              <a:rPr lang="ru-RU" smtClean="0"/>
              <a:pPr/>
              <a:t>19.04.2014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E392-DC27-4720-A00B-596916A5961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A2090-E8B6-496B-8372-0E99C84D1747}" type="datetimeFigureOut">
              <a:rPr lang="ru-RU" smtClean="0"/>
              <a:pPr/>
              <a:t>19.04.2014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E392-DC27-4720-A00B-596916A5961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A2090-E8B6-496B-8372-0E99C84D1747}" type="datetimeFigureOut">
              <a:rPr lang="ru-RU" smtClean="0"/>
              <a:pPr/>
              <a:t>19.04.2014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E392-DC27-4720-A00B-596916A5961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A2090-E8B6-496B-8372-0E99C84D1747}" type="datetimeFigureOut">
              <a:rPr lang="ru-RU" smtClean="0"/>
              <a:pPr/>
              <a:t>19.04.2014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E392-DC27-4720-A00B-596916A5961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A2090-E8B6-496B-8372-0E99C84D1747}" type="datetimeFigureOut">
              <a:rPr lang="ru-RU" smtClean="0"/>
              <a:pPr/>
              <a:t>19.04.2014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E392-DC27-4720-A00B-596916A5961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A2090-E8B6-496B-8372-0E99C84D1747}" type="datetimeFigureOut">
              <a:rPr lang="ru-RU" smtClean="0"/>
              <a:pPr/>
              <a:t>19.04.2014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E392-DC27-4720-A00B-596916A5961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A2090-E8B6-496B-8372-0E99C84D1747}" type="datetimeFigureOut">
              <a:rPr lang="ru-RU" smtClean="0"/>
              <a:pPr/>
              <a:t>19.04.2014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E392-DC27-4720-A00B-596916A5961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A2090-E8B6-496B-8372-0E99C84D1747}" type="datetimeFigureOut">
              <a:rPr lang="ru-RU" smtClean="0"/>
              <a:pPr/>
              <a:t>19.04.2014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E392-DC27-4720-A00B-596916A5961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A2090-E8B6-496B-8372-0E99C84D1747}" type="datetimeFigureOut">
              <a:rPr lang="ru-RU" smtClean="0"/>
              <a:pPr/>
              <a:t>19.04.2014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E392-DC27-4720-A00B-596916A5961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A2090-E8B6-496B-8372-0E99C84D1747}" type="datetimeFigureOut">
              <a:rPr lang="ru-RU" smtClean="0"/>
              <a:pPr/>
              <a:t>19.04.2014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E392-DC27-4720-A00B-596916A5961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A2090-E8B6-496B-8372-0E99C84D1747}" type="datetimeFigureOut">
              <a:rPr lang="ru-RU" smtClean="0"/>
              <a:pPr/>
              <a:t>19.04.2014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9E392-DC27-4720-A00B-596916A5961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7772400" cy="4176464"/>
          </a:xfrm>
        </p:spPr>
        <p:txBody>
          <a:bodyPr>
            <a:prstTxWarp prst="textCascadeUp">
              <a:avLst>
                <a:gd name="adj" fmla="val 62877"/>
              </a:avLst>
            </a:prstTxWarp>
            <a:noAutofit/>
          </a:bodyPr>
          <a:lstStyle/>
          <a:p>
            <a:r>
              <a:rPr lang="ru-RU" sz="4800" dirty="0" smtClean="0">
                <a:solidFill>
                  <a:srgbClr val="7030A0"/>
                </a:solidFill>
                <a:latin typeface="Haettenschweiler" pitchFamily="34" charset="0"/>
              </a:rPr>
              <a:t>Проект</a:t>
            </a:r>
            <a:br>
              <a:rPr lang="ru-RU" sz="4800" dirty="0" smtClean="0">
                <a:solidFill>
                  <a:srgbClr val="7030A0"/>
                </a:solidFill>
                <a:latin typeface="Haettenschweiler" pitchFamily="34" charset="0"/>
              </a:rPr>
            </a:br>
            <a:r>
              <a:rPr lang="ru-RU" sz="4800" dirty="0" smtClean="0">
                <a:solidFill>
                  <a:srgbClr val="7030A0"/>
                </a:solidFill>
                <a:latin typeface="Haettenschweiler" pitchFamily="34" charset="0"/>
              </a:rPr>
              <a:t>«Этот загадочный космос»</a:t>
            </a:r>
            <a:br>
              <a:rPr lang="ru-RU" sz="4800" dirty="0" smtClean="0">
                <a:solidFill>
                  <a:srgbClr val="7030A0"/>
                </a:solidFill>
                <a:latin typeface="Haettenschweiler" pitchFamily="34" charset="0"/>
              </a:rPr>
            </a:br>
            <a:endParaRPr lang="ru-RU" sz="4800" dirty="0">
              <a:solidFill>
                <a:srgbClr val="7030A0"/>
              </a:solidFill>
              <a:latin typeface="Haettenschweiler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7536" y="3068960"/>
            <a:ext cx="3776464" cy="2423120"/>
          </a:xfrm>
        </p:spPr>
        <p:txBody>
          <a:bodyPr>
            <a:normAutofit/>
          </a:bodyPr>
          <a:lstStyle/>
          <a:p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Тынкачевой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Марины Николаевны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1 квалификационной категорий 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МКДОУ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37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Богданович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2014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IMG_2208.JPG"/>
          <p:cNvPicPr>
            <a:picLocks noChangeAspect="1"/>
          </p:cNvPicPr>
          <p:nvPr/>
        </p:nvPicPr>
        <p:blipFill>
          <a:blip r:embed="rId2" cstate="screen">
            <a:lum bright="1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7624" y="3212976"/>
            <a:ext cx="4300478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4-конечная звезда 6"/>
          <p:cNvSpPr/>
          <p:nvPr/>
        </p:nvSpPr>
        <p:spPr>
          <a:xfrm>
            <a:off x="755576" y="0"/>
            <a:ext cx="914400" cy="914400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4-конечная звезда 8"/>
          <p:cNvSpPr/>
          <p:nvPr/>
        </p:nvSpPr>
        <p:spPr>
          <a:xfrm>
            <a:off x="179512" y="764704"/>
            <a:ext cx="914400" cy="914400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4-конечная звезда 11"/>
          <p:cNvSpPr/>
          <p:nvPr/>
        </p:nvSpPr>
        <p:spPr>
          <a:xfrm>
            <a:off x="1475656" y="692696"/>
            <a:ext cx="914400" cy="914400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4-конечная звезда 12"/>
          <p:cNvSpPr/>
          <p:nvPr/>
        </p:nvSpPr>
        <p:spPr>
          <a:xfrm>
            <a:off x="7524328" y="260648"/>
            <a:ext cx="914400" cy="914400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4-конечная звезда 13"/>
          <p:cNvSpPr/>
          <p:nvPr/>
        </p:nvSpPr>
        <p:spPr>
          <a:xfrm>
            <a:off x="8229600" y="836712"/>
            <a:ext cx="914400" cy="914400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Приглашение на презентацию продуктов проекта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Конкурс  совместных поделок детей и родителей «Самый необычный космический корабль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• 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Поиск вместе с родителями информации «Как звезды людям помогают».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•  Совместный  с  родителями  досуг: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«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Мы готовы лететь в </a:t>
            </a:r>
            <a:r>
              <a:rPr lang="ru-RU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космос»</a:t>
            </a:r>
          </a:p>
          <a:p>
            <a:pPr marL="0" lvl="0" indent="0">
              <a:spcBef>
                <a:spcPts val="0"/>
              </a:spcBef>
              <a:buNone/>
              <a:tabLst>
                <a:tab pos="71755" algn="l"/>
              </a:tabLst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8400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09120"/>
            <a:ext cx="266429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69160"/>
            <a:ext cx="25146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01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07861.JPG"/>
          <p:cNvPicPr>
            <a:picLocks noChangeAspect="1"/>
          </p:cNvPicPr>
          <p:nvPr/>
        </p:nvPicPr>
        <p:blipFill>
          <a:blip r:embed="rId2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7904" y="764704"/>
            <a:ext cx="5004048" cy="3312368"/>
          </a:xfrm>
          <a:prstGeom prst="rect">
            <a:avLst/>
          </a:prstGeom>
        </p:spPr>
      </p:pic>
      <p:pic>
        <p:nvPicPr>
          <p:cNvPr id="3" name="Рисунок 2" descr="IMG_2210.JPG"/>
          <p:cNvPicPr>
            <a:picLocks noChangeAspect="1"/>
          </p:cNvPicPr>
          <p:nvPr/>
        </p:nvPicPr>
        <p:blipFill>
          <a:blip r:embed="rId3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2780928"/>
            <a:ext cx="4554505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SC0800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52120" y="4214894"/>
            <a:ext cx="2902112" cy="23716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6093296"/>
            <a:ext cx="4862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Системная паутинка для детей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836712"/>
            <a:ext cx="29747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Открытие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«Неделя космоса»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Администратор\Desktop\SAM_21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4464496" cy="35283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Администратор\Desktop\Снимо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176464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7859.JPG"/>
          <p:cNvPicPr>
            <a:picLocks noChangeAspect="1"/>
          </p:cNvPicPr>
          <p:nvPr/>
        </p:nvPicPr>
        <p:blipFill>
          <a:blip r:embed="rId3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528" y="701559"/>
            <a:ext cx="4248472" cy="330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SC07888.JPG"/>
          <p:cNvPicPr>
            <a:picLocks noChangeAspect="1"/>
          </p:cNvPicPr>
          <p:nvPr/>
        </p:nvPicPr>
        <p:blipFill>
          <a:blip r:embed="rId4" cstate="screen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4008" y="2564904"/>
            <a:ext cx="4209834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SC07854.JPG"/>
          <p:cNvPicPr>
            <a:picLocks noChangeAspect="1"/>
          </p:cNvPicPr>
          <p:nvPr/>
        </p:nvPicPr>
        <p:blipFill>
          <a:blip r:embed="rId5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9"/>
          <a:stretch>
            <a:fillRect/>
          </a:stretch>
        </p:blipFill>
        <p:spPr>
          <a:xfrm rot="1050919">
            <a:off x="5052309" y="409732"/>
            <a:ext cx="3094293" cy="241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67544" y="0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Реализация проекта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481" y="3933056"/>
            <a:ext cx="3961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Игра-путешествие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«Планеты Солнечной системы»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654" y="6027002"/>
            <a:ext cx="352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Беседа «Земля – планета, на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которой мы живём»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дминистратор\Desktop\SAM_21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12343"/>
            <a:ext cx="3168352" cy="2122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788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07"/>
          <a:stretch>
            <a:fillRect/>
          </a:stretch>
        </p:blipFill>
        <p:spPr>
          <a:xfrm>
            <a:off x="4644008" y="980728"/>
            <a:ext cx="4268527" cy="3672408"/>
          </a:xfrm>
          <a:prstGeom prst="rect">
            <a:avLst/>
          </a:prstGeom>
        </p:spPr>
      </p:pic>
      <p:pic>
        <p:nvPicPr>
          <p:cNvPr id="4" name="Рисунок 3" descr="DSC0786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501008"/>
            <a:ext cx="4572000" cy="3048000"/>
          </a:xfrm>
          <a:prstGeom prst="rect">
            <a:avLst/>
          </a:prstGeom>
        </p:spPr>
      </p:pic>
      <p:pic>
        <p:nvPicPr>
          <p:cNvPr id="5" name="Рисунок 4" descr="DSC0789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552" y="260648"/>
            <a:ext cx="3816424" cy="2088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160" y="2420888"/>
            <a:ext cx="4046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Беседа «Первооткрыватели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космоса»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8539" y="5013176"/>
            <a:ext cx="2781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Информационный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материал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для родителей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79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1" y="3284983"/>
            <a:ext cx="4464496" cy="3096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DSC0791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016" y="260648"/>
            <a:ext cx="4137466" cy="3528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5724128" y="4177592"/>
            <a:ext cx="24674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Познавательная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«Сколько звёзд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небе?»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(созвездия)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K:\ФОТО ДЛЯ ЗАНЯТИЯ по ФИЗО\SAM_21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8" y="260648"/>
            <a:ext cx="4032447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7911.JPG"/>
          <p:cNvPicPr>
            <a:picLocks noChangeAspect="1"/>
          </p:cNvPicPr>
          <p:nvPr/>
        </p:nvPicPr>
        <p:blipFill>
          <a:blip r:embed="rId3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015" y="4077072"/>
            <a:ext cx="3384376" cy="2256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DSC0800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268759"/>
            <a:ext cx="3744416" cy="2496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364088" y="260648"/>
            <a:ext cx="3121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Творческие работы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32" y="3789040"/>
            <a:ext cx="197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«Звёздные цветы»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3140968"/>
            <a:ext cx="162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«Космонавты»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1760" y="6488668"/>
            <a:ext cx="228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«Солнечная система»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Desktop\Фото-00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63" t="1179" r="5463" b="7450"/>
          <a:stretch/>
        </p:blipFill>
        <p:spPr bwMode="auto">
          <a:xfrm>
            <a:off x="155880" y="3425745"/>
            <a:ext cx="4536504" cy="3064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672408" cy="2664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96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924944"/>
            <a:ext cx="5652120" cy="3768080"/>
          </a:xfrm>
          <a:prstGeom prst="rect">
            <a:avLst/>
          </a:prstGeom>
        </p:spPr>
      </p:pic>
      <p:pic>
        <p:nvPicPr>
          <p:cNvPr id="5" name="Рисунок 4" descr="DSC0799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5916" y="0"/>
            <a:ext cx="5328084" cy="3140968"/>
          </a:xfrm>
          <a:prstGeom prst="rect">
            <a:avLst/>
          </a:prstGeom>
        </p:spPr>
      </p:pic>
      <p:pic>
        <p:nvPicPr>
          <p:cNvPr id="4" name="Рисунок 3" descr="DSC0797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180" y="2492896"/>
            <a:ext cx="2951820" cy="1967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715" y="620688"/>
            <a:ext cx="30596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Выставка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поделок родителей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 детей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«Космические дали»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2649" y="4653136"/>
            <a:ext cx="35158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Ручной труд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«Космическая техника»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«Инопланетяне»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«Модель телескопа»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«Летающая тарелка»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789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11960" y="2780928"/>
            <a:ext cx="4644082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 descr="DSC0789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544" y="476672"/>
            <a:ext cx="4536504" cy="3213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405379" y="620688"/>
            <a:ext cx="2860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«Планеты, стройся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ряд!»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4941168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Выставка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«Звёздная фантазия»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885.JPG"/>
          <p:cNvPicPr>
            <a:picLocks noChangeAspect="1"/>
          </p:cNvPicPr>
          <p:nvPr/>
        </p:nvPicPr>
        <p:blipFill>
          <a:blip r:embed="rId2" cstate="screen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68"/>
          <a:stretch>
            <a:fillRect/>
          </a:stretch>
        </p:blipFill>
        <p:spPr>
          <a:xfrm>
            <a:off x="251520" y="260648"/>
            <a:ext cx="3600399" cy="28951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 descr="DSC07892.JPG"/>
          <p:cNvPicPr>
            <a:picLocks noChangeAspect="1"/>
          </p:cNvPicPr>
          <p:nvPr/>
        </p:nvPicPr>
        <p:blipFill>
          <a:blip r:embed="rId3" cstate="screen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68" y="3447786"/>
            <a:ext cx="3491880" cy="30990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DSC07995.JPG"/>
          <p:cNvPicPr>
            <a:picLocks noChangeAspect="1"/>
          </p:cNvPicPr>
          <p:nvPr/>
        </p:nvPicPr>
        <p:blipFill>
          <a:blip r:embed="rId4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3" y="4217610"/>
            <a:ext cx="3312369" cy="22082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283968" y="3717032"/>
            <a:ext cx="4522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«Готовимся в космонавты!»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035" y="188640"/>
            <a:ext cx="4588445" cy="3528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76672"/>
            <a:ext cx="8064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•Приобщение детей к современным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знаниям о Вселенной.                                                                                  •Формирование  представлений о роли человека в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изучении космического пространства.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Воспитание чувства любви и бережного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отношения к своей планете.                                                            •Развитие гордости за достижения своей страны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в изучении космоса.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25144"/>
            <a:ext cx="1831260" cy="16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912593"/>
            <a:ext cx="16002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5652120" y="332656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Физкультурный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досуг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92896"/>
            <a:ext cx="4464497" cy="3888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3"/>
            <a:ext cx="4032448" cy="61926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88640"/>
            <a:ext cx="29118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Самостоятельная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деятельность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0799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861048"/>
            <a:ext cx="4139952" cy="27599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DSC0797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324" y="1844824"/>
            <a:ext cx="4958896" cy="39604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632"/>
            <a:ext cx="3491880" cy="33123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332656"/>
            <a:ext cx="56773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Итоговое мероприятие</a:t>
            </a:r>
          </a:p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«Космическая викторина»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359" y="1844824"/>
            <a:ext cx="861864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1.Конкурс стихотворений о планетах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2.Упражнение «Подбери рифму»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3.Загадки о планетах, ракетах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4.Конкурс «Нарисуй космонавта»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5.Блиц-опрос «Космическое путешествие»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6.Конкурс «Найди созвездие»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7.Подвижная игра «Звездочёт»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8.Конкурс «Покорители космоса»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ФОТО ДЛЯ ЗАНЯТИЯ по ФИЗО\SAM_2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000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80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802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K:\ФОТО ДЛЯ ЗАНЯТИЯ по ФИЗО\SAM_2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000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:\ФОТО ДЛЯ ЗАНЯТИЯ по ФИЗО\SAM_21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000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:\ФОТО ДЛЯ ЗАНЯТИЯ по ФИЗО\SAM_2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000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дминистратор\Desktop\Снимо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925"/>
            <a:ext cx="8856984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знания о празднике - День Космонавтики; о планетах Солнечной системы, их названии и расположении; о первом космонавте;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точнить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расширить знания детей о космосе;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оспитывать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уважение к людям, работа которых связана с освоением космоса; дисциплинированность, любознательность;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пособствовать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формированию коммуникативных навыков; любви к родной стране, чувства гордости успехами нашей Родины в области освоения космоса;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оздавать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условия для формирования коллективизма, взаимопомощи.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азвивать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любознательность, воображение, мышление, речь, память, внимание;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ктивизировать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словарный запас по теме "Космос";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еализовать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знания, впечатления детей через продукты собственного творчества (рисование, аппликация, конструирование) 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79503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644" y="548680"/>
            <a:ext cx="8697124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Литература</a:t>
            </a:r>
          </a:p>
          <a:p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Н.Н.Авдеева «Безопасность»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Т.Е.Харченко «Утренняя гимнастика в детском саду»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 О.Ф.Горбатенко «Физкультурно-оздоровительная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работа для старших дошкольников»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4. Т.А.Шорыгина «Беседы о здоровье»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5. Е.А.Полякова «Беседы о космосе»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68" y="116632"/>
            <a:ext cx="201930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45024"/>
            <a:ext cx="217152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525658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Самое главное – предоставить детям возможность «проживания» интересного для них материала. Узнавая новое, размышляя над тем, что уже вошло в их опыт, дети учатся выражать свое отношение к происходящему. Играя, они погружаются в организованную взрослыми ситуацию: превращаются в космонавтов. В таких играх могут решаться самые различные задачи – от психологических до познавательных. Путешествуя, дети помогают своим друзьям, выручают кого-либо из беды, узнают интересные факты. Готовясь к путешествию, дети рисуют, лепят, конструируют, учатся считать. При этом развивается творческое воображение, коммуникативные качества, любознательность. Главное отличие - нет зрителей, здесь есть только участники, причем все участвуют с большим желанием. Знания, получаемые детьми, являются актуальными, необходимыми для них. А осмысленный, интересный материал усваивается легко и навсегда.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3"/>
            <a:ext cx="2791197" cy="15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346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988" y="437692"/>
            <a:ext cx="86185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ВРЕМЯ РЕАЛИЗАЦИИ ПРОЕКТА: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март-апрель 2014г.                       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ВИД ПРОЕКТА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кратковременный,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семейно-групповой. •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уровня мотивации к занятиям, компетентности детей по теме «Космос».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Позитивные изменения в поведении детей.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Обобщение и распространение опыта.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дети старшей группы, педагоги,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родители, музыкальный руководитель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61788"/>
            <a:ext cx="2857500" cy="236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Администратор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61788"/>
            <a:ext cx="3312368" cy="229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Постановка проблемы: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Современные дошкольники задают много вопросов о космосе, звездах, космонавтах, так как данная тема, как все неведомое, непонятное, недоступное глазу, будоражит детскую фантазию. Данный проект поможет детям научиться добывать информацию из различных источников, систематизировать полученные знания, применить их в различных видах детской деятельности.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Реализация проекта: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Эта работа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краткосрочная.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 Реализация проекта включает определение вместе с детьми основных путей по достижению намеченной цели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 Реализация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проходит через все виды деятельности.</a:t>
            </a:r>
          </a:p>
          <a:p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 Воспитанники собирают информацию с помощью родителей и воспитателей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 космосе.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3"/>
            <a:ext cx="248602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386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Формы работы над проектом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Подобрать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методическую и художественную литературу по данной теме.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Подбор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и изготовление материала для осуществления продуктивной деятельности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Довести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до сведения родителей важности этой проблемы.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систем НОД, бесед по теме.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Перспективное планирование проектной деятельности.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005064"/>
            <a:ext cx="18573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17232"/>
            <a:ext cx="246697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157192"/>
            <a:ext cx="259228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769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791072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Направления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Познавательно-речевое»,  </a:t>
            </a:r>
            <a:r>
              <a:rPr lang="ru-RU" sz="3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Здоровье и безопасность»,  «Социально -личностное»,  «Физическое развитие», </a:t>
            </a:r>
            <a:br>
              <a:rPr lang="ru-RU" sz="3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 Художественно – эстетическое», «Нравственно-патриотическое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5877272"/>
            <a:ext cx="2906609" cy="14401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93096"/>
            <a:ext cx="2520280" cy="235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49547"/>
            <a:ext cx="23812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5" y="2924944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428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445624" cy="5472608"/>
          </a:xfrm>
        </p:spPr>
        <p:txBody>
          <a:bodyPr>
            <a:normAutofit/>
          </a:bodyPr>
          <a:lstStyle/>
          <a:p>
            <a:pPr lvl="0" algn="l">
              <a:spcBef>
                <a:spcPct val="200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Сбор материала для изготовления альбома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«Юрий Гагарин – наш герой» (фото, иллюстрации, книги);            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рассматривание иллюстраций; выставка книг, посвященных космонавтике; подбор стихов, песен о космосе.</a:t>
            </a:r>
            <a:b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Методическая работа: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Опрос и беседы, выявляющие знания и представления дошкольников и родителей о космосе.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</a:t>
            </a: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Взаимодействие </a:t>
            </a:r>
            <a:r>
              <a:rPr lang="ru-RU" sz="22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 родителями: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Познакомить     родителей   с проектом 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«Этот загадочный космос»,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поддержать интерес родителей к участию в проекте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48385"/>
            <a:ext cx="2524125" cy="198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5144"/>
            <a:ext cx="2520280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50" y="116632"/>
            <a:ext cx="2466975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8439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713</Words>
  <Application>Microsoft Office PowerPoint</Application>
  <PresentationFormat>Экран (4:3)</PresentationFormat>
  <Paragraphs>114</Paragraphs>
  <Slides>31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Проект «Этот загадочный космос» </vt:lpstr>
      <vt:lpstr>Презентация PowerPoint</vt:lpstr>
      <vt:lpstr>ЗАДАЧИ:</vt:lpstr>
      <vt:lpstr>АКТУАЛЬНОСТЬ</vt:lpstr>
      <vt:lpstr>Презентация PowerPoint</vt:lpstr>
      <vt:lpstr>Постановка проблемы:</vt:lpstr>
      <vt:lpstr>Формы работы над проектом</vt:lpstr>
      <vt:lpstr>   Направления: «Познавательно-речевое»,  «Здоровье и безопасность»,  «Социально -личностное»,  «Физическое развитие»,  « Художественно – эстетическое», «Нравственно-патриотическое</vt:lpstr>
      <vt:lpstr>Сбор материала для изготовления альбома : «Юрий Гагарин – наш герой» (фото, иллюстрации, книги);             рассматривание иллюстраций; выставка книг, посвященных космонавтике; подбор стихов, песен о космосе. Методическая работа: Опрос и беседы, выявляющие знания и представления дошкольников и родителей о космосе.                                  Взаимодействие с родителями: Познакомить     родителей   с проектом «Этот загадочный космос», поддержать интерес родителей к участию в проекте.</vt:lpstr>
      <vt:lpstr>Работа с родителями: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«Этот загадочный космос»</dc:title>
  <dc:creator>Natalia</dc:creator>
  <cp:lastModifiedBy>Пользователь Windows</cp:lastModifiedBy>
  <cp:revision>62</cp:revision>
  <dcterms:created xsi:type="dcterms:W3CDTF">2012-04-16T07:44:23Z</dcterms:created>
  <dcterms:modified xsi:type="dcterms:W3CDTF">2014-04-19T09:34:59Z</dcterms:modified>
</cp:coreProperties>
</file>