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04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18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44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682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884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863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31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810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672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41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76FF74-B585-44BF-8795-197A11E2172D}" type="datetimeFigureOut">
              <a:rPr lang="ru-RU" smtClean="0"/>
              <a:pPr/>
              <a:t>02.07.2016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BCDADD-880A-4329-B1BA-099622E21F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2482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microsoft.com/office/2007/relationships/hdphoto" Target="../media/hdphoto2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http://img-fotki.yandex.ru/get/6508/20573769.f/0_82ae5_a174c715_L.png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2509564" cy="5517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img-fotki.yandex.ru/get/6505/20573769.f/0_82ae3_905902b2_L.png"/>
          <p:cNvPicPr/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7"/>
            <a:ext cx="8532440" cy="184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6340" y="0"/>
            <a:ext cx="2174208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435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12160" y="3356992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Балина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Снежана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Михайловна.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Должность: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МКДОУ №37.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83768" y="1340768"/>
            <a:ext cx="61926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«Игрушки» </a:t>
            </a:r>
            <a:endParaRPr kumimoji="0" lang="ru-RU" sz="6600" b="0" i="1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596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нежана\Desktop\101IKON\DSCN6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980762"/>
            <a:ext cx="6181950" cy="46368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404664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Магазин игрушек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нежана\Desktop\101IKON\DSCN6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268760"/>
            <a:ext cx="3081027" cy="4107707"/>
          </a:xfrm>
          <a:prstGeom prst="rect">
            <a:avLst/>
          </a:prstGeom>
          <a:noFill/>
        </p:spPr>
      </p:pic>
      <p:pic>
        <p:nvPicPr>
          <p:cNvPr id="4099" name="Picture 3" descr="C:\Users\Снежана\Desktop\101IKON\DSCN6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548679"/>
            <a:ext cx="3096344" cy="4128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нежана\Desktop\101IKON\DSCN6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5544616" cy="404695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332656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Друзей не покупают,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Друзей не продают.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Друзей находят люди,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также создают.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8" y="33265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только у нас,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магазине игрушек,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Огромнейший выбор 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Друзей и подружек!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нежана\Desktop\101IKON\DSCN6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08720"/>
            <a:ext cx="6254514" cy="4691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нежана\Desktop\101IKON\Новая папка (7)\DSCN6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4598283" cy="34489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51920" y="332656"/>
            <a:ext cx="51125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ссорились, мирились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спорили порой,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очень подружились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нашею игрой. 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игрой сменяется,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Кончается игра,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</a:t>
            </a:r>
          </a:p>
          <a:p>
            <a:endParaRPr lang="ru-RU" dirty="0" smtClean="0"/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А дружба </a:t>
            </a:r>
          </a:p>
          <a:p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не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кончается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Ура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ура, ура!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627785" y="1340768"/>
            <a:ext cx="6516216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 детей социально-нравственных качеств                        через организацию разных видов деятельности: игровой, познавательной, продуктивной;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детьми игровыми действиями,                             отражающие известные им жизненные ситуации.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бережное отношение к игрушкам,             взаимодействие с ними.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накоплению опыта                             доброжелательных отношение детей                                                         и взрослых, умения играть вместе.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27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5936" y="1268760"/>
            <a:ext cx="450385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Продолжать развивать игровые, познавательные, сенсорные, речевые способности, учитывая индивидуальные и возрастные особенности ребенка;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детей эмоционально-эстетическое и бережное отношение к игрушкам;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общения и взаимодействия ребенка со сверстниками и взрослым.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Снежана\Desktop\101IKON\DSCN62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556792"/>
            <a:ext cx="2854494" cy="3805686"/>
          </a:xfrm>
          <a:prstGeom prst="rect">
            <a:avLst/>
          </a:prstGeom>
          <a:noFill/>
        </p:spPr>
      </p:pic>
      <p:pic>
        <p:nvPicPr>
          <p:cNvPr id="1026" name="Picture 2" descr="C:\Users\Снежана\Desktop\101IKON\DSCN6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492896"/>
            <a:ext cx="3806219" cy="2854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Снежана\Desktop\101IKON\DSCN6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268760"/>
            <a:ext cx="5472608" cy="410478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40466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Чай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Савелий наливает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Сливки к чаю добавляет.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же здорово с друзьями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Чаю выпить с пирогами!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Снежана\Desktop\101IKON\DSCN6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2918997" cy="3891683"/>
          </a:xfrm>
          <a:prstGeom prst="rect">
            <a:avLst/>
          </a:prstGeom>
          <a:noFill/>
        </p:spPr>
      </p:pic>
      <p:pic>
        <p:nvPicPr>
          <p:cNvPr id="17411" name="Picture 3" descr="C:\Users\Снежана\Desktop\101IKON\DSCN6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124744"/>
            <a:ext cx="2857192" cy="3809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нежана\Desktop\101IKON\DSCN6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124744"/>
            <a:ext cx="2908505" cy="387769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11247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с посудой осторожна –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Ведь разбить посуду можно.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носить, и ставить буду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Аккуратно всю посуду!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нежана\Desktop\101IKON\DSCN6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124744"/>
            <a:ext cx="2908505" cy="3877694"/>
          </a:xfrm>
          <a:prstGeom prst="rect">
            <a:avLst/>
          </a:prstGeom>
          <a:noFill/>
        </p:spPr>
      </p:pic>
      <p:pic>
        <p:nvPicPr>
          <p:cNvPr id="1026" name="Picture 2" descr="C:\Users\Снежана\Desktop\101IKON\DSCN64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908720"/>
            <a:ext cx="3358654" cy="4752528"/>
          </a:xfrm>
          <a:prstGeom prst="rect">
            <a:avLst/>
          </a:prstGeom>
          <a:noFill/>
        </p:spPr>
      </p:pic>
      <p:pic>
        <p:nvPicPr>
          <p:cNvPr id="1027" name="Picture 3" descr="C:\Users\Снежана\Desktop\101IKON\DSCN64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2656"/>
            <a:ext cx="2837981" cy="378367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7744" y="4437112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игрой своей довольна: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врачом была сегодня.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 пилюли я давала,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 уколы прописала.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нежана\Desktop\101IKON\DSCN6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908720"/>
            <a:ext cx="3340587" cy="4453758"/>
          </a:xfrm>
          <a:prstGeom prst="rect">
            <a:avLst/>
          </a:prstGeom>
          <a:noFill/>
        </p:spPr>
      </p:pic>
      <p:pic>
        <p:nvPicPr>
          <p:cNvPr id="2051" name="Picture 3" descr="C:\Users\Снежана\Desktop\101IKON\DSCN6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652842"/>
            <a:ext cx="2954975" cy="3939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92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156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25</cp:revision>
  <dcterms:created xsi:type="dcterms:W3CDTF">2015-05-28T14:09:33Z</dcterms:created>
  <dcterms:modified xsi:type="dcterms:W3CDTF">2016-07-01T23:01:39Z</dcterms:modified>
</cp:coreProperties>
</file>