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27049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5186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14449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0682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88461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686339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2831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48105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66725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9414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A76FF74-B585-44BF-8795-197A11E2172D}" type="datetimeFigureOut">
              <a:rPr lang="ru-RU" smtClean="0"/>
              <a:pPr/>
              <a:t>02.07.2016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2BCDADD-880A-4329-B1BA-099622E21F5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02482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18" Type="http://schemas.microsoft.com/office/2007/relationships/hdphoto" Target="../media/hdphoto2.wdp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7" name="Picture 23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 descr="http://img-fotki.yandex.ru/get/6508/20573769.f/0_82ae5_a174c715_L.png"/>
          <p:cNvPicPr/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2509564" cy="5517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img-fotki.yandex.ru/get/6505/20573769.f/0_82ae3_905902b2_L.png"/>
          <p:cNvPicPr/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013177"/>
            <a:ext cx="8532440" cy="184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6340" y="0"/>
            <a:ext cx="2174208" cy="1772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14357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12160" y="3356992"/>
            <a:ext cx="36724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Балина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Снежана</a:t>
            </a:r>
            <a:endParaRPr lang="ru-RU" dirty="0" smtClean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Михайловна.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Должность: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Воспитатель МКДОУ №37.</a:t>
            </a: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483768" y="1340768"/>
            <a:ext cx="6192688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6600" b="1" i="1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«Игрушки» </a:t>
            </a:r>
            <a:endParaRPr kumimoji="0" lang="ru-RU" sz="6600" b="0" i="1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596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Снежана\Desktop\101IKON\DSCN6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62"/>
            <a:ext cx="6181950" cy="463683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35696" y="404664"/>
            <a:ext cx="54726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Магазин игрушек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Снежана\Desktop\101IKON\DSCN64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1268760"/>
            <a:ext cx="3081027" cy="4107707"/>
          </a:xfrm>
          <a:prstGeom prst="rect">
            <a:avLst/>
          </a:prstGeom>
          <a:noFill/>
        </p:spPr>
      </p:pic>
      <p:pic>
        <p:nvPicPr>
          <p:cNvPr id="4099" name="Picture 3" descr="C:\Users\Снежана\Desktop\101IKON\DSCN64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548679"/>
            <a:ext cx="3096344" cy="41281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Снежана\Desktop\101IKON\DSCN646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1556792"/>
            <a:ext cx="5544616" cy="4046955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267744" y="332656"/>
            <a:ext cx="25202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Друзей не покупают,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Друзей не продают.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Друзей находят люди,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 также создают.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4048" y="33265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 только у нас,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магазине игрушек,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Огромнейший выбор </a:t>
            </a:r>
            <a:b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Друзей и подружек!</a:t>
            </a:r>
            <a:endParaRPr lang="ru-RU" b="1" i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Снежана\Desktop\101IKON\DSCN64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908720"/>
            <a:ext cx="6254514" cy="46912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Снежана\Desktop\101IKON\Новая папка (7)\DSCN61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132856"/>
            <a:ext cx="4598283" cy="344898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851920" y="332656"/>
            <a:ext cx="511256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Мы ссорились, мирились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спорили порой,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Но очень подружились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 нашею игрой. </a:t>
            </a:r>
            <a:endParaRPr lang="ru-RU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Игра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игрой сменяется,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Кончается игра,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  </a:t>
            </a:r>
          </a:p>
          <a:p>
            <a:endParaRPr lang="ru-RU" dirty="0" smtClean="0"/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А дружба </a:t>
            </a:r>
          </a:p>
          <a:p>
            <a:endParaRPr lang="ru-RU" sz="24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не 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кончается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Ура</a:t>
            </a:r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ура, ура!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627785" y="1340768"/>
            <a:ext cx="6516216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Формирование у детей социально-нравственных качеств                        через организацию разных видов деятельности: игровой, познавательной, продуктивной;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Овладение детьми игровыми действиями,                             отражающие известные им жизненные ситуации.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бережное отношение к игрушкам,             взаимодействие с ними.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Способствовать накоплению опыта                             доброжелательных отношение детей                                                         и взрослых, умения играть вместе.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27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95936" y="1268760"/>
            <a:ext cx="4503859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Продолжать развивать игровые, познавательные, сенсорные, речевые способности, учитывая индивидуальные и возрастные особенности ребенка;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Формировать у детей эмоционально-эстетическое и бережное отношение к игрушкам;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общения и взаимодействия ребенка со сверстниками и взрослым.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5" name="Picture 1" descr="C:\Users\Снежана\Desktop\101IKON\DSCN62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556792"/>
            <a:ext cx="2854494" cy="3805686"/>
          </a:xfrm>
          <a:prstGeom prst="rect">
            <a:avLst/>
          </a:prstGeom>
          <a:noFill/>
        </p:spPr>
      </p:pic>
      <p:pic>
        <p:nvPicPr>
          <p:cNvPr id="1026" name="Picture 2" descr="C:\Users\Снежана\Desktop\101IKON\DSCN62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492896"/>
            <a:ext cx="3806219" cy="285489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Снежана\Desktop\101IKON\DSCN6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268760"/>
            <a:ext cx="5472608" cy="410478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404664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Чай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Савелий наливает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Сливки к чаю добавляет.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Как же здорово с друзьями</a:t>
            </a:r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Чаю выпить с пирогами!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Снежана\Desktop\101IKON\DSCN64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60648"/>
            <a:ext cx="2918997" cy="3891683"/>
          </a:xfrm>
          <a:prstGeom prst="rect">
            <a:avLst/>
          </a:prstGeom>
          <a:noFill/>
        </p:spPr>
      </p:pic>
      <p:pic>
        <p:nvPicPr>
          <p:cNvPr id="17411" name="Picture 3" descr="C:\Users\Снежана\Desktop\101IKON\DSCN64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1124744"/>
            <a:ext cx="2857192" cy="38092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нежана\Desktop\101IKON\DSCN6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2908505" cy="387769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987824" y="1124744"/>
            <a:ext cx="23762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с посудой осторожна –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Ведь разбить посуду можно.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носить, и ставить буду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Аккуратно всю посуду!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Снежана\Desktop\101IKON\DSCN64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1124744"/>
            <a:ext cx="2908505" cy="3877694"/>
          </a:xfrm>
          <a:prstGeom prst="rect">
            <a:avLst/>
          </a:prstGeom>
          <a:noFill/>
        </p:spPr>
      </p:pic>
      <p:pic>
        <p:nvPicPr>
          <p:cNvPr id="1026" name="Picture 2" descr="C:\Users\Снежана\Desktop\101IKON\DSCN64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908720"/>
            <a:ext cx="3358654" cy="4752528"/>
          </a:xfrm>
          <a:prstGeom prst="rect">
            <a:avLst/>
          </a:prstGeom>
          <a:noFill/>
        </p:spPr>
      </p:pic>
      <p:pic>
        <p:nvPicPr>
          <p:cNvPr id="1027" name="Picture 3" descr="C:\Users\Снежана\Desktop\101IKON\DSCN6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332656"/>
            <a:ext cx="2837981" cy="378367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267744" y="4437112"/>
            <a:ext cx="28803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игрой своей довольна: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Я врачом была сегодня.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пилюли я давала,</a:t>
            </a:r>
            <a:b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Всем уколы прописала.</a:t>
            </a:r>
            <a:endParaRPr lang="ru-RU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Снежана\Desktop\101IKON\DSCN64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908720"/>
            <a:ext cx="3340587" cy="4453758"/>
          </a:xfrm>
          <a:prstGeom prst="rect">
            <a:avLst/>
          </a:prstGeom>
          <a:noFill/>
        </p:spPr>
      </p:pic>
      <p:pic>
        <p:nvPicPr>
          <p:cNvPr id="2051" name="Picture 3" descr="C:\Users\Снежана\Desktop\101IKON\DSCN64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652842"/>
            <a:ext cx="2954975" cy="39396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928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156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 Windows</cp:lastModifiedBy>
  <cp:revision>25</cp:revision>
  <dcterms:created xsi:type="dcterms:W3CDTF">2015-05-28T14:09:33Z</dcterms:created>
  <dcterms:modified xsi:type="dcterms:W3CDTF">2016-07-01T23:01:39Z</dcterms:modified>
</cp:coreProperties>
</file>