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83" r:id="rId3"/>
    <p:sldId id="285" r:id="rId4"/>
    <p:sldId id="257" r:id="rId5"/>
    <p:sldId id="258" r:id="rId6"/>
    <p:sldId id="260" r:id="rId7"/>
    <p:sldId id="286" r:id="rId8"/>
    <p:sldId id="288" r:id="rId9"/>
    <p:sldId id="289" r:id="rId10"/>
    <p:sldId id="290" r:id="rId11"/>
    <p:sldId id="291" r:id="rId12"/>
    <p:sldId id="279" r:id="rId13"/>
    <p:sldId id="280" r:id="rId14"/>
    <p:sldId id="29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16361-530C-4924-B9D1-C174BE62FFCC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6899F1-336C-47FA-B5E1-7F4F64B45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3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9D0A-58D3-417A-B714-8123B26577AB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BC9-9D3A-4C88-B85A-F34C3756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B7FE-36AD-4675-BDAA-34656340360F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E7B2-1913-4FE6-BC04-99ADAB79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5BD-9F0E-4593-80CD-FA23A8EDAD5D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5DE1-3310-467E-94B6-B270764E7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E9FE-D396-4249-8480-9A87566D7F2D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4045-6BD2-4E8F-964C-C498B1232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DEE9-9BFE-4955-8B9C-706076448779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3631-44BC-436A-B346-6F3997FA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DC5B-215B-4B9E-8174-AE8775BA0589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AE0F-4A4D-4EBC-9E04-B09E29A9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B9D4-E39B-43C3-97E4-05356E063B97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0A5D-45F8-4BC4-B4EB-8233F667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AEA3-6079-4FA5-BBB5-CAF335F7F671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6196-E3F4-4FDF-979B-009B1048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D6FE-5F6B-4757-8574-7D8C6E0681DC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9404-97B6-4269-8A2F-78E22C90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BC9D-6222-492F-A7BD-F3E03738F88B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83EF-E68D-4DA3-933B-8FB320BF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55B3-F0F7-47C6-8FDF-6BB91E97EA4E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819B-2454-4A4A-9E97-26D85EDB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BB49-E587-4CA0-87D8-250E8A1F5786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C298-1E07-4F91-947D-E550AAD86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CBFCB-9894-499C-9AC1-65625422E851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МОУ "Чойская СОШ" Атаманова И.В.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57C71-4D2C-452A-8533-2BE1375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025" y="1069975"/>
            <a:ext cx="7470775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Международный день родного языка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4175"/>
            <a:ext cx="5943600" cy="612775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3600" b="1" smtClean="0"/>
              <a:t>21 февраля</a:t>
            </a:r>
          </a:p>
        </p:txBody>
      </p:sp>
      <p:pic>
        <p:nvPicPr>
          <p:cNvPr id="15363" name="Picture 2" descr="F:\Downloads\c7cee16d6a9353e4931160b01f9ab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14625"/>
            <a:ext cx="40782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58979-9D98-44E2-988F-4DED4963B9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дом\Рабочий стол\таджики.jpg"/>
          <p:cNvPicPr/>
          <p:nvPr/>
        </p:nvPicPr>
        <p:blipFill>
          <a:blip r:embed="rId3"/>
          <a:srcRect l="4612"/>
          <a:stretch>
            <a:fillRect/>
          </a:stretch>
        </p:blipFill>
        <p:spPr bwMode="auto">
          <a:xfrm>
            <a:off x="785786" y="714356"/>
            <a:ext cx="3429024" cy="47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514351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таджики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akkompaniator.com/wp-content/uploads/2014/02/Belorusy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642918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57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adik-shovda.ru/gallery/4944126_oblojka_00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35004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gamejulia.ru/images/i/nats-kostyum-russki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85794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89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-108520" y="-99392"/>
            <a:ext cx="5180583" cy="7272808"/>
          </a:xfrm>
        </p:spPr>
        <p:txBody>
          <a:bodyPr/>
          <a:lstStyle/>
          <a:p>
            <a:r>
              <a:rPr lang="ru-RU" sz="2800" dirty="0" smtClean="0"/>
              <a:t>                           </a:t>
            </a:r>
            <a:r>
              <a:rPr lang="ru-RU" sz="2400" b="1" dirty="0" smtClean="0"/>
              <a:t>День родного языка –  праздник, который начали отмечать не так давно. В этот день каждый должен задуматься об отношении к своему родному языку, не засоряем ли мы его не нужными словами, грамотно ли говорим. А ещё в этот день мы должны вспомнить, как много языков есть на земле, и каждый надо ценить. Ведь язык – это культура народа. Знакомство с другими языками помогает понять, как интересен и разнообразен мир. </a:t>
            </a:r>
          </a:p>
          <a:p>
            <a:endParaRPr lang="ru-RU" sz="2400" b="1" dirty="0" smtClean="0"/>
          </a:p>
        </p:txBody>
      </p:sp>
      <p:pic>
        <p:nvPicPr>
          <p:cNvPr id="4" name="Picture 2" descr="F:\Downloads\full_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785813"/>
            <a:ext cx="37020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189038"/>
            <a:ext cx="8229600" cy="4906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Родной язык!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Он с детства мне знаком,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 На нем впервые я сказала «мама»,                                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На нем клялась я в верности упрямой,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И каждый вздох понятен мне на нем.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  Родной язык!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Он дорог мне, он мой,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На нем ветра в предгорьях свищут,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На нем впервые довелось услышать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smtClean="0"/>
              <a:t>Мне лепет птиц зеленою весной…</a:t>
            </a: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80ada4acwapfg6cxg.xn--p1ai/wp-content/uploads/2017/02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40" y="0"/>
            <a:ext cx="91378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9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m4AHtkL3XW8/maxresdefault.jpg"/>
          <p:cNvPicPr>
            <a:picLocks noChangeAspect="1" noChangeArrowheads="1"/>
          </p:cNvPicPr>
          <p:nvPr/>
        </p:nvPicPr>
        <p:blipFill>
          <a:blip r:embed="rId2"/>
          <a:srcRect l="6585" t="4167" r="6972"/>
          <a:stretch>
            <a:fillRect/>
          </a:stretch>
        </p:blipFill>
        <p:spPr bwMode="auto">
          <a:xfrm>
            <a:off x="22773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8001056" cy="3662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«Родной язык-душа народа»</a:t>
            </a:r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8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ds02.infourok.ru/uploads/ex/0845/00047514-a52a189d/img0.jpg"/>
          <p:cNvPicPr>
            <a:picLocks noChangeAspect="1" noChangeArrowheads="1"/>
          </p:cNvPicPr>
          <p:nvPr/>
        </p:nvPicPr>
        <p:blipFill>
          <a:blip r:embed="rId3"/>
          <a:srcRect l="9375" t="22880" r="4687" b="17708"/>
          <a:stretch>
            <a:fillRect/>
          </a:stretch>
        </p:blipFill>
        <p:spPr bwMode="auto">
          <a:xfrm>
            <a:off x="1259632" y="500042"/>
            <a:ext cx="6215106" cy="3222508"/>
          </a:xfrm>
          <a:prstGeom prst="rect">
            <a:avLst/>
          </a:prstGeom>
          <a:noFill/>
        </p:spPr>
      </p:pic>
      <p:sp>
        <p:nvSpPr>
          <p:cNvPr id="16386" name="AutoShape 2" descr="https://www.syl.ru/misc/i/ai/100147/2086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gosobzor.ru/wp-content/uploads/2018/02/mezhdunarodnyj-den-rodnogo-yazyka-800x480.jpg"/>
          <p:cNvPicPr/>
          <p:nvPr/>
        </p:nvPicPr>
        <p:blipFill>
          <a:blip r:embed="rId4"/>
          <a:srcRect l="12625" t="-2292" r="16875"/>
          <a:stretch>
            <a:fillRect/>
          </a:stretch>
        </p:blipFill>
        <p:spPr bwMode="auto">
          <a:xfrm>
            <a:off x="2857488" y="3643314"/>
            <a:ext cx="3305175" cy="287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0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428625"/>
            <a:ext cx="5141913" cy="5929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Международный день родного языка отмечается ежегодно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21 февраля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 был учрежден в </a:t>
            </a:r>
            <a:r>
              <a:rPr lang="ru-RU" dirty="0" smtClean="0">
                <a:solidFill>
                  <a:srgbClr val="FF0000"/>
                </a:solidFill>
              </a:rPr>
              <a:t>1999 </a:t>
            </a:r>
            <a:r>
              <a:rPr lang="ru-RU" dirty="0" smtClean="0"/>
              <a:t>году решением 30-й сессии Генеральной конференции ЮНЕСКО.</a:t>
            </a:r>
            <a:br>
              <a:rPr lang="ru-RU" dirty="0" smtClean="0"/>
            </a:br>
            <a:r>
              <a:rPr lang="ru-RU" dirty="0" smtClean="0"/>
              <a:t>Празднуется с 2000 года.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F:\Downloads\25_kadr_yazi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950" y="1214438"/>
            <a:ext cx="3702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9880E-5B8D-46CE-8F64-9AB2175DA6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4714875" cy="5929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В </a:t>
            </a:r>
            <a:r>
              <a:rPr lang="ru-RU" sz="3100" dirty="0" smtClean="0">
                <a:solidFill>
                  <a:srgbClr val="FFC000"/>
                </a:solidFill>
              </a:rPr>
              <a:t>Международный день родного языка </a:t>
            </a:r>
            <a:r>
              <a:rPr lang="ru-RU" sz="3100" dirty="0" smtClean="0"/>
              <a:t>все языки признаются равными, поскольку каждый из них уникальным образом отвечает предназначению человека и каждый представляет живое наследие, которое нам следует оберегать.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F:\Downloads\book_Apos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071813"/>
            <a:ext cx="38131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0509A9-6B2F-4E9E-B5B3-4E4D6BEDB6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785813"/>
            <a:ext cx="4972050" cy="5857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Каждый народ - это своя неповторимая культура, история, традиции, образ жизни. И, конечно же, язык. Сберечь его – очень важная задача.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F:\Downloads\peopl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31877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1DFE6-4C15-4E84-8099-9B009A229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79404-97B6-4269-8A2F-78E22C903C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676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народов имеет свой уникальный и неповторимый язык, который отвечает предназначению человека и несет в себе целое наследие. У жителей того или иного государства есть свои характерные черты, традиции, культура, а язык является их непосредственным отражением. В нем передается вся самобытность народа, поэтому родной язык - это предмет для настоящей гордости. А день родного языка - очень важный и нужный праздник.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1026" name="Picture 2" descr="https://avatars.mds.yandex.net/get-zen_doc/1328466/pub_5c9f8c5d4c642d00b3f39513_5ca0542d134d6700b2a45c4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2494060" cy="32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2761493" cy="62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wnloads\cherke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571876"/>
            <a:ext cx="2776300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2808312" cy="79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7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razukraska.ru/wp-content/gallery/rusppls/rusppls3.jpg"/>
          <p:cNvPicPr/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571472" y="116632"/>
            <a:ext cx="35719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azukraska.ru/wp-content/gallery/rusppls/rusppls8.jpg"/>
          <p:cNvPicPr/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4857752" y="116632"/>
            <a:ext cx="363378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27483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народ-это своя неповторимая культура, история, образ жизни, традиции, и, конечно же, язык. В нашем садике тоже дети разных национальностей. Так как мы с Вами живем в России то общаемся на русском языке. Он понятен каждому человеку, живущему в России, является языком межнационального общения.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17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razukraska.ru/wp-content/gallery/rusppls/rusppls7.jpg"/>
          <p:cNvPicPr/>
          <p:nvPr/>
        </p:nvPicPr>
        <p:blipFill>
          <a:blip r:embed="rId3"/>
          <a:srcRect r="48329"/>
          <a:stretch>
            <a:fillRect/>
          </a:stretch>
        </p:blipFill>
        <p:spPr bwMode="auto">
          <a:xfrm>
            <a:off x="428596" y="571480"/>
            <a:ext cx="3786214" cy="49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дом\Рабочий стол\костюмы.jpg"/>
          <p:cNvPicPr/>
          <p:nvPr/>
        </p:nvPicPr>
        <p:blipFill>
          <a:blip r:embed="rId4"/>
          <a:srcRect l="50696"/>
          <a:stretch>
            <a:fillRect/>
          </a:stretch>
        </p:blipFill>
        <p:spPr bwMode="auto">
          <a:xfrm>
            <a:off x="4929190" y="571480"/>
            <a:ext cx="3571900" cy="49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37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TS010271171</Template>
  <TotalTime>332</TotalTime>
  <Words>223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TS010271171</vt:lpstr>
      <vt:lpstr>Международный день родного языка</vt:lpstr>
      <vt:lpstr>Слайд 2</vt:lpstr>
      <vt:lpstr>Слайд 3</vt:lpstr>
      <vt:lpstr>Международный день родного языка отмечается ежегодно  21 февраля.   Он был учрежден в 1999 году решением 30-й сессии Генеральной конференции ЮНЕСКО. Празднуется с 2000 года. </vt:lpstr>
      <vt:lpstr>В Международный день родного языка все языки признаются равными, поскольку каждый из них уникальным образом отвечает предназначению человека и каждый представляет живое наследие, которое нам следует оберегать. </vt:lpstr>
      <vt:lpstr>Каждый народ - это своя неповторимая культура, история, традиции, образ жизни. И, конечно же, язык. Сберечь его – очень важная задача.    </vt:lpstr>
      <vt:lpstr>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родного языка</dc:title>
  <dc:creator>Zver</dc:creator>
  <cp:lastModifiedBy>Димарик</cp:lastModifiedBy>
  <cp:revision>53</cp:revision>
  <dcterms:created xsi:type="dcterms:W3CDTF">2011-02-20T13:25:40Z</dcterms:created>
  <dcterms:modified xsi:type="dcterms:W3CDTF">2021-11-16T17:49:06Z</dcterms:modified>
</cp:coreProperties>
</file>