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FECC-C32C-4A39-8EA2-FFF2F590955D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6C54-C6F6-4998-B0B8-0470187167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Zver\Pictures\83718024653597f3405a44fe775a3b5d3ac2909b09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00" y="0"/>
            <a:ext cx="91303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1041023"/>
            <a:ext cx="6048672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solidFill>
                <a:srgbClr val="0070C0"/>
              </a:solidFill>
              <a:latin typeface="Impact" pitchFamily="34" charset="0"/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</a:rPr>
              <a:t>Тематическая неделя «Синичкин день»</a:t>
            </a:r>
          </a:p>
          <a:p>
            <a:pPr algn="ctr"/>
            <a:endParaRPr lang="ru-RU" sz="4000" dirty="0" smtClean="0">
              <a:solidFill>
                <a:srgbClr val="0070C0"/>
              </a:solidFill>
              <a:latin typeface="Impact" pitchFamily="34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10-14 ноября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Impact" pitchFamily="34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Группа «Ягодка»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Impact" pitchFamily="34" charset="0"/>
            </a:endParaRPr>
          </a:p>
          <a:p>
            <a:pPr algn="r"/>
            <a:endParaRPr lang="ru-RU" sz="1600" dirty="0" smtClean="0">
              <a:solidFill>
                <a:srgbClr val="C00000"/>
              </a:solidFill>
              <a:latin typeface="Impact" pitchFamily="34" charset="0"/>
            </a:endParaRPr>
          </a:p>
          <a:p>
            <a:pPr algn="r"/>
            <a:endParaRPr lang="ru-RU" sz="1600" dirty="0" smtClean="0">
              <a:solidFill>
                <a:srgbClr val="C00000"/>
              </a:solidFill>
              <a:latin typeface="Impact" pitchFamily="34" charset="0"/>
            </a:endParaRPr>
          </a:p>
          <a:p>
            <a:pPr algn="r"/>
            <a:endParaRPr lang="ru-RU" sz="1600" dirty="0" smtClean="0">
              <a:solidFill>
                <a:srgbClr val="C00000"/>
              </a:solidFill>
              <a:latin typeface="Impact" pitchFamily="34" charset="0"/>
            </a:endParaRPr>
          </a:p>
          <a:p>
            <a:pPr algn="r"/>
            <a:endParaRPr lang="ru-RU" sz="1600" dirty="0" smtClean="0">
              <a:solidFill>
                <a:srgbClr val="C00000"/>
              </a:solidFill>
              <a:latin typeface="Impact" pitchFamily="34" charset="0"/>
            </a:endParaRPr>
          </a:p>
          <a:p>
            <a:pPr algn="r"/>
            <a:r>
              <a:rPr lang="ru-RU" sz="1600" dirty="0" smtClean="0">
                <a:solidFill>
                  <a:srgbClr val="C00000"/>
                </a:solidFill>
                <a:latin typeface="Impact" pitchFamily="34" charset="0"/>
              </a:rPr>
              <a:t>Составитель: Балина Снежана Михайловна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Impact" pitchFamily="34" charset="0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  <a:latin typeface="Impact" pitchFamily="34" charset="0"/>
            </a:endParaRPr>
          </a:p>
          <a:p>
            <a:pPr algn="r"/>
            <a:endParaRPr lang="ru-RU" sz="2000" dirty="0" smtClean="0">
              <a:solidFill>
                <a:srgbClr val="C00000"/>
              </a:solidFill>
              <a:latin typeface="Impact" pitchFamily="34" charset="0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Impact" pitchFamily="34" charset="0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  <a:latin typeface="Impact" pitchFamily="34" charset="0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4" name="anna-petryasheva-sinich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96"/>
    </mc:Choice>
    <mc:Fallback>
      <p:transition spd="slow" advTm="9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Zver\Pictures\83718024653597f3405a44fe775a3b5d3ac2909b0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0" y="0"/>
            <a:ext cx="91303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105273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Акция «Ты пернатым помоги -                         им кормушки смастери»</a:t>
            </a:r>
            <a:endParaRPr lang="ru-RU" sz="24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98524"/>
            <a:ext cx="5508103" cy="4131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Zver\Pictures\83718024653597f3405a44fe775a3b5d3ac2909b0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0" y="0"/>
            <a:ext cx="91303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112474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Знакомство с синичкой.</a:t>
            </a: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4098" name="Picture 2" descr="C:\Users\Zver\Desktop\Новая папка (2)\IMG_20251111_081941_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2976331" cy="2232248"/>
          </a:xfrm>
          <a:prstGeom prst="rect">
            <a:avLst/>
          </a:prstGeom>
          <a:noFill/>
        </p:spPr>
      </p:pic>
      <p:pic>
        <p:nvPicPr>
          <p:cNvPr id="4099" name="Picture 3" descr="C:\Users\Zver\Desktop\Новая папка (2)\IMG_20251111_082001_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628800"/>
            <a:ext cx="2920342" cy="2190256"/>
          </a:xfrm>
          <a:prstGeom prst="rect">
            <a:avLst/>
          </a:prstGeom>
          <a:noFill/>
        </p:spPr>
      </p:pic>
      <p:pic>
        <p:nvPicPr>
          <p:cNvPr id="4100" name="Picture 4" descr="C:\Users\Zver\Desktop\Новая папка (2)\IMG_20251111_082015_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933056"/>
            <a:ext cx="2128724" cy="242352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933056"/>
            <a:ext cx="2454620" cy="24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1"/>
    </mc:Choice>
    <mc:Fallback>
      <p:transition spd="slow" advTm="95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Zver\Pictures\83718024653597f3405a44fe775a3b5d3ac2909b0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0" y="0"/>
            <a:ext cx="91303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177281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Игра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«Собери птичку»</a:t>
            </a: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5122" name="Picture 2" descr="C:\Users\Zver\Desktop\Новая папка (2)\IMG_20251111_074452_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096344" cy="2322258"/>
          </a:xfrm>
          <a:prstGeom prst="rect">
            <a:avLst/>
          </a:prstGeom>
          <a:noFill/>
        </p:spPr>
      </p:pic>
      <p:pic>
        <p:nvPicPr>
          <p:cNvPr id="5123" name="Picture 3" descr="C:\Users\Zver\Desktop\Новая папка (2)\IMG_20251111_074833_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789040"/>
            <a:ext cx="3519393" cy="2639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59"/>
    </mc:Choice>
    <mc:Fallback>
      <p:transition spd="slow" advTm="98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Zver\Pictures\83718024653597f3405a44fe775a3b5d3ac2909b0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0" y="0"/>
            <a:ext cx="91303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112474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</a:rPr>
              <a:t>Подвижная игра «Скачет шустрая синичка»</a:t>
            </a:r>
            <a:endParaRPr lang="ru-RU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1893308" cy="231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Zver\Desktop\Новая папка (2)\IMG_20251111_091706_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7" y="1556792"/>
            <a:ext cx="3096344" cy="2322258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2"/>
            <a:ext cx="2020416" cy="22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988840"/>
            <a:ext cx="1508574" cy="28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40"/>
    </mc:Choice>
    <mc:Fallback>
      <p:transition spd="slow" advTm="99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Zver\Pictures\83718024653597f3405a44fe775a3b5d3ac2909b0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0" y="0"/>
            <a:ext cx="91303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98072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</a:rPr>
              <a:t>Покормим синичек</a:t>
            </a:r>
            <a:endParaRPr lang="ru-RU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2520280" cy="221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Zver\Desktop\Новая папка (2)\IMG_20251111_091139_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2965576" cy="2224182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789040"/>
            <a:ext cx="2601049" cy="242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789040"/>
            <a:ext cx="2448272" cy="248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60"/>
    </mc:Choice>
    <mc:Fallback>
      <p:transition spd="slow" advTm="101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Zver\Pictures\83718024653597f3405a44fe775a3b5d3ac2909b0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0" y="0"/>
            <a:ext cx="9130399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27784" y="1052736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</a:rPr>
              <a:t>«Посади синичку на кормушку»</a:t>
            </a:r>
            <a:endParaRPr lang="ru-RU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8194" name="Picture 2" descr="C:\Users\Zver\Desktop\Новая папка (2)\IMG_20251111_091301_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1978542" cy="2638056"/>
          </a:xfrm>
          <a:prstGeom prst="rect">
            <a:avLst/>
          </a:prstGeom>
          <a:noFill/>
        </p:spPr>
      </p:pic>
      <p:pic>
        <p:nvPicPr>
          <p:cNvPr id="8195" name="Picture 3" descr="C:\Users\Zver\Desktop\Новая папка (2)\IMG_20251111_091316_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24744"/>
            <a:ext cx="1944216" cy="2592288"/>
          </a:xfrm>
          <a:prstGeom prst="rect">
            <a:avLst/>
          </a:prstGeom>
          <a:noFill/>
        </p:spPr>
      </p:pic>
      <p:pic>
        <p:nvPicPr>
          <p:cNvPr id="8196" name="Picture 4" descr="C:\Users\Zver\Desktop\Новая папка (2)\IMG_20251111_091336_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1977684" cy="2636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81"/>
    </mc:Choice>
    <mc:Fallback>
      <p:transition spd="slow" advTm="97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Zver\Pictures\83718024653597f3405a44fe775a3b5d3ac2909b0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0" y="0"/>
            <a:ext cx="91303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98072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Лепка «Синичка»</a:t>
            </a: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026" name="Picture 2" descr="C:\Users\Zver\Desktop\Новая папка (2)\IMG_20251113_090111_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024336" cy="2268252"/>
          </a:xfrm>
          <a:prstGeom prst="rect">
            <a:avLst/>
          </a:prstGeom>
          <a:noFill/>
        </p:spPr>
      </p:pic>
      <p:pic>
        <p:nvPicPr>
          <p:cNvPr id="4" name="Picture 3" descr="C:\Users\Zver\Desktop\Новая папка (2)\IMG_20251113_090252_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05064"/>
            <a:ext cx="3075851" cy="2306888"/>
          </a:xfrm>
          <a:prstGeom prst="rect">
            <a:avLst/>
          </a:prstGeom>
          <a:noFill/>
        </p:spPr>
      </p:pic>
      <p:pic>
        <p:nvPicPr>
          <p:cNvPr id="1028" name="Picture 4" descr="C:\Users\Zver\Desktop\Новая папка (2)\IMG_20251113_090134_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340767"/>
            <a:ext cx="2736304" cy="41091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50"/>
    </mc:Choice>
    <mc:Fallback>
      <p:transition spd="slow" advTm="103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Zver\Pictures\83718024653597f3405a44fe775a3b5d3ac2909b0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0" y="0"/>
            <a:ext cx="9130399" cy="6858000"/>
          </a:xfrm>
          <a:prstGeom prst="rect">
            <a:avLst/>
          </a:prstGeom>
          <a:noFill/>
        </p:spPr>
      </p:pic>
      <p:pic>
        <p:nvPicPr>
          <p:cNvPr id="2050" name="Picture 2" descr="C:\Users\Zver\Desktop\Новая папка (2)\IMG_20251113_090816_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12776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89"/>
    </mc:Choice>
    <mc:Fallback>
      <p:transition spd="slow" advTm="99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Zver\Pictures\83718024653597f3405a44fe775a3b5d3ac2909b0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0" y="0"/>
            <a:ext cx="91303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12474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На прогулке</a:t>
            </a: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3074" name="Picture 2" descr="C:\Users\Zver\Desktop\Новая папка (2)\IMG_20251113_100402_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1700808"/>
            <a:ext cx="2664296" cy="2622005"/>
          </a:xfrm>
          <a:prstGeom prst="rect">
            <a:avLst/>
          </a:prstGeom>
          <a:noFill/>
        </p:spPr>
      </p:pic>
      <p:pic>
        <p:nvPicPr>
          <p:cNvPr id="3075" name="Picture 3" descr="C:\Users\Zver\Desktop\Новая папка (2)\IMG_20251113_100448_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348880"/>
            <a:ext cx="3443071" cy="29995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11"/>
    </mc:Choice>
    <mc:Fallback>
      <p:transition spd="slow" advTm="921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57</Words>
  <Application>Microsoft Office PowerPoint</Application>
  <PresentationFormat>Экран (4:3)</PresentationFormat>
  <Paragraphs>25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Zverdvd.org</dc:creator>
  <cp:lastModifiedBy>Zver</cp:lastModifiedBy>
  <cp:revision>20</cp:revision>
  <dcterms:created xsi:type="dcterms:W3CDTF">2025-11-11T15:43:19Z</dcterms:created>
  <dcterms:modified xsi:type="dcterms:W3CDTF">2025-11-16T16:34:54Z</dcterms:modified>
</cp:coreProperties>
</file>