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98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FECC-C32C-4A39-8EA2-FFF2F590955D}" type="datetimeFigureOut">
              <a:rPr lang="ru-RU" smtClean="0"/>
              <a:pPr/>
              <a:t>16.11.2025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F6C54-C6F6-4998-B0B8-0470187167A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FECC-C32C-4A39-8EA2-FFF2F590955D}" type="datetimeFigureOut">
              <a:rPr lang="ru-RU" smtClean="0"/>
              <a:pPr/>
              <a:t>16.11.2025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F6C54-C6F6-4998-B0B8-0470187167A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FECC-C32C-4A39-8EA2-FFF2F590955D}" type="datetimeFigureOut">
              <a:rPr lang="ru-RU" smtClean="0"/>
              <a:pPr/>
              <a:t>16.11.2025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F6C54-C6F6-4998-B0B8-0470187167A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FECC-C32C-4A39-8EA2-FFF2F590955D}" type="datetimeFigureOut">
              <a:rPr lang="ru-RU" smtClean="0"/>
              <a:pPr/>
              <a:t>16.11.2025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F6C54-C6F6-4998-B0B8-0470187167A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FECC-C32C-4A39-8EA2-FFF2F590955D}" type="datetimeFigureOut">
              <a:rPr lang="ru-RU" smtClean="0"/>
              <a:pPr/>
              <a:t>16.11.2025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F6C54-C6F6-4998-B0B8-0470187167A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FECC-C32C-4A39-8EA2-FFF2F590955D}" type="datetimeFigureOut">
              <a:rPr lang="ru-RU" smtClean="0"/>
              <a:pPr/>
              <a:t>16.11.2025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F6C54-C6F6-4998-B0B8-0470187167A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FECC-C32C-4A39-8EA2-FFF2F590955D}" type="datetimeFigureOut">
              <a:rPr lang="ru-RU" smtClean="0"/>
              <a:pPr/>
              <a:t>16.11.2025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F6C54-C6F6-4998-B0B8-0470187167A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FECC-C32C-4A39-8EA2-FFF2F590955D}" type="datetimeFigureOut">
              <a:rPr lang="ru-RU" smtClean="0"/>
              <a:pPr/>
              <a:t>16.11.2025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F6C54-C6F6-4998-B0B8-0470187167A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FECC-C32C-4A39-8EA2-FFF2F590955D}" type="datetimeFigureOut">
              <a:rPr lang="ru-RU" smtClean="0"/>
              <a:pPr/>
              <a:t>16.11.2025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F6C54-C6F6-4998-B0B8-0470187167A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FECC-C32C-4A39-8EA2-FFF2F590955D}" type="datetimeFigureOut">
              <a:rPr lang="ru-RU" smtClean="0"/>
              <a:pPr/>
              <a:t>16.11.2025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F6C54-C6F6-4998-B0B8-0470187167A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FECC-C32C-4A39-8EA2-FFF2F590955D}" type="datetimeFigureOut">
              <a:rPr lang="ru-RU" smtClean="0"/>
              <a:pPr/>
              <a:t>16.11.2025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F6C54-C6F6-4998-B0B8-0470187167A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4FECC-C32C-4A39-8EA2-FFF2F590955D}" type="datetimeFigureOut">
              <a:rPr lang="ru-RU" smtClean="0"/>
              <a:pPr/>
              <a:t>16.11.2025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F6C54-C6F6-4998-B0B8-0470187167A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Zver\Pictures\83718024653597f3405a44fe775a3b5d3ac2909b09_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600" y="0"/>
            <a:ext cx="91303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83768" y="1041023"/>
            <a:ext cx="6048672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000" dirty="0" smtClean="0">
              <a:solidFill>
                <a:srgbClr val="0070C0"/>
              </a:solidFill>
              <a:latin typeface="Impact" pitchFamily="34" charset="0"/>
            </a:endParaRPr>
          </a:p>
          <a:p>
            <a:pPr algn="ctr"/>
            <a:r>
              <a:rPr lang="ru-RU" sz="4000" dirty="0" smtClean="0">
                <a:solidFill>
                  <a:srgbClr val="0070C0"/>
                </a:solidFill>
                <a:latin typeface="Impact" pitchFamily="34" charset="0"/>
              </a:rPr>
              <a:t>Тематическая неделя «Синичкин день»</a:t>
            </a:r>
          </a:p>
          <a:p>
            <a:pPr algn="ctr"/>
            <a:endParaRPr lang="ru-RU" sz="4000" dirty="0" smtClean="0">
              <a:solidFill>
                <a:srgbClr val="0070C0"/>
              </a:solidFill>
              <a:latin typeface="Impact" pitchFamily="34" charset="0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Impact" pitchFamily="34" charset="0"/>
              </a:rPr>
              <a:t>10-14 ноября</a:t>
            </a:r>
          </a:p>
          <a:p>
            <a:pPr algn="ctr"/>
            <a:endParaRPr lang="ru-RU" sz="2800" dirty="0">
              <a:solidFill>
                <a:srgbClr val="C00000"/>
              </a:solidFill>
              <a:latin typeface="Impact" pitchFamily="34" charset="0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Impact" pitchFamily="34" charset="0"/>
              </a:rPr>
              <a:t>Группа «Ягодка»</a:t>
            </a:r>
          </a:p>
          <a:p>
            <a:pPr algn="ctr"/>
            <a:endParaRPr lang="ru-RU" sz="2800" dirty="0" smtClean="0">
              <a:solidFill>
                <a:srgbClr val="C00000"/>
              </a:solidFill>
              <a:latin typeface="Impact" pitchFamily="34" charset="0"/>
            </a:endParaRPr>
          </a:p>
          <a:p>
            <a:pPr algn="r"/>
            <a:endParaRPr lang="ru-RU" sz="1600" dirty="0" smtClean="0">
              <a:solidFill>
                <a:srgbClr val="C00000"/>
              </a:solidFill>
              <a:latin typeface="Impact" pitchFamily="34" charset="0"/>
            </a:endParaRPr>
          </a:p>
          <a:p>
            <a:pPr algn="r"/>
            <a:endParaRPr lang="ru-RU" sz="1600" dirty="0" smtClean="0">
              <a:solidFill>
                <a:srgbClr val="C00000"/>
              </a:solidFill>
              <a:latin typeface="Impact" pitchFamily="34" charset="0"/>
            </a:endParaRPr>
          </a:p>
          <a:p>
            <a:pPr algn="r"/>
            <a:endParaRPr lang="ru-RU" sz="1600" dirty="0" smtClean="0">
              <a:solidFill>
                <a:srgbClr val="C00000"/>
              </a:solidFill>
              <a:latin typeface="Impact" pitchFamily="34" charset="0"/>
            </a:endParaRPr>
          </a:p>
          <a:p>
            <a:pPr algn="r"/>
            <a:endParaRPr lang="ru-RU" sz="1600" dirty="0" smtClean="0">
              <a:solidFill>
                <a:srgbClr val="C00000"/>
              </a:solidFill>
              <a:latin typeface="Impact" pitchFamily="34" charset="0"/>
            </a:endParaRPr>
          </a:p>
          <a:p>
            <a:pPr algn="r"/>
            <a:r>
              <a:rPr lang="ru-RU" sz="1600" dirty="0" smtClean="0">
                <a:solidFill>
                  <a:srgbClr val="C00000"/>
                </a:solidFill>
                <a:latin typeface="Impact" pitchFamily="34" charset="0"/>
              </a:rPr>
              <a:t>Составитель: Балина Снежана Михайловна</a:t>
            </a:r>
          </a:p>
          <a:p>
            <a:pPr algn="ctr"/>
            <a:endParaRPr lang="ru-RU" sz="2800" dirty="0">
              <a:solidFill>
                <a:srgbClr val="C00000"/>
              </a:solidFill>
              <a:latin typeface="Impact" pitchFamily="34" charset="0"/>
            </a:endParaRPr>
          </a:p>
          <a:p>
            <a:pPr algn="ctr"/>
            <a:endParaRPr lang="ru-RU" sz="2800" dirty="0" smtClean="0">
              <a:solidFill>
                <a:srgbClr val="C00000"/>
              </a:solidFill>
              <a:latin typeface="Impact" pitchFamily="34" charset="0"/>
            </a:endParaRPr>
          </a:p>
          <a:p>
            <a:pPr algn="r"/>
            <a:endParaRPr lang="ru-RU" sz="2000" dirty="0" smtClean="0">
              <a:solidFill>
                <a:srgbClr val="C00000"/>
              </a:solidFill>
              <a:latin typeface="Impact" pitchFamily="34" charset="0"/>
            </a:endParaRPr>
          </a:p>
          <a:p>
            <a:pPr algn="ctr"/>
            <a:endParaRPr lang="ru-RU" sz="2800" dirty="0">
              <a:solidFill>
                <a:srgbClr val="C00000"/>
              </a:solidFill>
              <a:latin typeface="Impact" pitchFamily="34" charset="0"/>
            </a:endParaRPr>
          </a:p>
          <a:p>
            <a:pPr algn="ctr"/>
            <a:endParaRPr lang="ru-RU" sz="2800" dirty="0" smtClean="0">
              <a:solidFill>
                <a:srgbClr val="C00000"/>
              </a:solidFill>
              <a:latin typeface="Impact" pitchFamily="34" charset="0"/>
            </a:endParaRPr>
          </a:p>
          <a:p>
            <a:pPr algn="ctr"/>
            <a:endParaRPr lang="ru-RU" sz="2800" dirty="0">
              <a:solidFill>
                <a:srgbClr val="C00000"/>
              </a:solidFill>
              <a:latin typeface="Impact" pitchFamily="34" charset="0"/>
            </a:endParaRPr>
          </a:p>
        </p:txBody>
      </p:sp>
      <p:pic>
        <p:nvPicPr>
          <p:cNvPr id="4" name="anna-petryasheva-sinichk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68800" y="32258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996"/>
    </mc:Choice>
    <mc:Fallback>
      <p:transition spd="slow" advTm="99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Zver\Pictures\83718024653597f3405a44fe775a3b5d3ac2909b09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00" y="0"/>
            <a:ext cx="9130399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915816" y="1052736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Impact" panose="020B0806030902050204" pitchFamily="34" charset="0"/>
              </a:rPr>
              <a:t>Акция «Ты пернатым помоги -                         им кормушки смастери»</a:t>
            </a:r>
            <a:endParaRPr lang="ru-RU" sz="2400" b="1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098524"/>
            <a:ext cx="5508103" cy="41310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Zver\Pictures\83718024653597f3405a44fe775a3b5d3ac2909b09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00" y="0"/>
            <a:ext cx="91303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699792" y="1124744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Impact" pitchFamily="34" charset="0"/>
              </a:rPr>
              <a:t>Знакомство с синичкой.</a:t>
            </a:r>
            <a:endParaRPr lang="ru-RU" sz="2400" dirty="0">
              <a:solidFill>
                <a:srgbClr val="C00000"/>
              </a:solidFill>
              <a:latin typeface="Impact" pitchFamily="34" charset="0"/>
            </a:endParaRPr>
          </a:p>
        </p:txBody>
      </p:sp>
      <p:pic>
        <p:nvPicPr>
          <p:cNvPr id="4098" name="Picture 2" descr="C:\Users\Zver\Desktop\Новая папка (2)\IMG_20251111_081941_3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556792"/>
            <a:ext cx="2976331" cy="2232248"/>
          </a:xfrm>
          <a:prstGeom prst="rect">
            <a:avLst/>
          </a:prstGeom>
          <a:noFill/>
        </p:spPr>
      </p:pic>
      <p:pic>
        <p:nvPicPr>
          <p:cNvPr id="4099" name="Picture 3" descr="C:\Users\Zver\Desktop\Новая папка (2)\IMG_20251111_082001_8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628800"/>
            <a:ext cx="2920342" cy="2190256"/>
          </a:xfrm>
          <a:prstGeom prst="rect">
            <a:avLst/>
          </a:prstGeom>
          <a:noFill/>
        </p:spPr>
      </p:pic>
      <p:pic>
        <p:nvPicPr>
          <p:cNvPr id="4100" name="Picture 4" descr="C:\Users\Zver\Desktop\Новая папка (2)\IMG_20251111_082015_6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3933056"/>
            <a:ext cx="2128724" cy="2423520"/>
          </a:xfrm>
          <a:prstGeom prst="rect">
            <a:avLst/>
          </a:prstGeom>
          <a:noFill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3933056"/>
            <a:ext cx="2454620" cy="2438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31"/>
    </mc:Choice>
    <mc:Fallback>
      <p:transition spd="slow" advTm="953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Zver\Pictures\83718024653597f3405a44fe775a3b5d3ac2909b09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00" y="0"/>
            <a:ext cx="91303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79712" y="1772816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Impact" pitchFamily="34" charset="0"/>
              </a:rPr>
              <a:t>Игра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Impact" pitchFamily="34" charset="0"/>
              </a:rPr>
              <a:t>«Собери птичку»</a:t>
            </a:r>
            <a:endParaRPr lang="ru-RU" sz="2400" dirty="0">
              <a:solidFill>
                <a:srgbClr val="C00000"/>
              </a:solidFill>
              <a:latin typeface="Impact" pitchFamily="34" charset="0"/>
            </a:endParaRPr>
          </a:p>
        </p:txBody>
      </p:sp>
      <p:pic>
        <p:nvPicPr>
          <p:cNvPr id="5122" name="Picture 2" descr="C:\Users\Zver\Desktop\Новая папка (2)\IMG_20251111_074452_3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340768"/>
            <a:ext cx="3096344" cy="2322258"/>
          </a:xfrm>
          <a:prstGeom prst="rect">
            <a:avLst/>
          </a:prstGeom>
          <a:noFill/>
        </p:spPr>
      </p:pic>
      <p:pic>
        <p:nvPicPr>
          <p:cNvPr id="5123" name="Picture 3" descr="C:\Users\Zver\Desktop\Новая папка (2)\IMG_20251111_074833_5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3789040"/>
            <a:ext cx="3519393" cy="263954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59"/>
    </mc:Choice>
    <mc:Fallback>
      <p:transition spd="slow" advTm="9859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Zver\Pictures\83718024653597f3405a44fe775a3b5d3ac2909b09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00" y="0"/>
            <a:ext cx="91303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915816" y="1124744"/>
            <a:ext cx="4968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Impact" pitchFamily="34" charset="0"/>
              </a:rPr>
              <a:t>Подвижная игра «Скачет шустрая синичка»</a:t>
            </a:r>
            <a:endParaRPr lang="ru-RU" sz="2000" dirty="0">
              <a:solidFill>
                <a:srgbClr val="C00000"/>
              </a:solidFill>
              <a:latin typeface="Impact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077072"/>
            <a:ext cx="1893308" cy="2314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 descr="C:\Users\Zver\Desktop\Новая папка (2)\IMG_20251111_091706_8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7" y="1556792"/>
            <a:ext cx="3096344" cy="2322258"/>
          </a:xfrm>
          <a:prstGeom prst="rect">
            <a:avLst/>
          </a:prstGeom>
          <a:noFill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4077072"/>
            <a:ext cx="2020416" cy="2227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264" y="1988840"/>
            <a:ext cx="1508574" cy="2800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940"/>
    </mc:Choice>
    <mc:Fallback>
      <p:transition spd="slow" advTm="994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Zver\Pictures\83718024653597f3405a44fe775a3b5d3ac2909b09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00" y="0"/>
            <a:ext cx="91303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699792" y="980728"/>
            <a:ext cx="6048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Impact" pitchFamily="34" charset="0"/>
              </a:rPr>
              <a:t>Покормим синичек</a:t>
            </a:r>
            <a:endParaRPr lang="ru-RU" sz="2000" dirty="0">
              <a:solidFill>
                <a:srgbClr val="C00000"/>
              </a:solidFill>
              <a:latin typeface="Impact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1412776"/>
            <a:ext cx="2520280" cy="2215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 descr="C:\Users\Zver\Desktop\Новая папка (2)\IMG_20251111_091139_5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1340768"/>
            <a:ext cx="2965576" cy="2224182"/>
          </a:xfrm>
          <a:prstGeom prst="rect">
            <a:avLst/>
          </a:prstGeom>
          <a:noFill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3789040"/>
            <a:ext cx="2601049" cy="2423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3789040"/>
            <a:ext cx="2448272" cy="2480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60"/>
    </mc:Choice>
    <mc:Fallback>
      <p:transition spd="slow" advTm="1016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Zver\Pictures\83718024653597f3405a44fe775a3b5d3ac2909b09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00" y="0"/>
            <a:ext cx="9130399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627784" y="1052736"/>
            <a:ext cx="5760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Impact" pitchFamily="34" charset="0"/>
              </a:rPr>
              <a:t>«Посади синичку на кормушку»</a:t>
            </a:r>
            <a:endParaRPr lang="ru-RU" sz="2000" dirty="0">
              <a:solidFill>
                <a:srgbClr val="C00000"/>
              </a:solidFill>
              <a:latin typeface="Impact" pitchFamily="34" charset="0"/>
            </a:endParaRPr>
          </a:p>
        </p:txBody>
      </p:sp>
      <p:pic>
        <p:nvPicPr>
          <p:cNvPr id="8194" name="Picture 2" descr="C:\Users\Zver\Desktop\Новая папка (2)\IMG_20251111_091301_1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700808"/>
            <a:ext cx="1978542" cy="2638056"/>
          </a:xfrm>
          <a:prstGeom prst="rect">
            <a:avLst/>
          </a:prstGeom>
          <a:noFill/>
        </p:spPr>
      </p:pic>
      <p:pic>
        <p:nvPicPr>
          <p:cNvPr id="8195" name="Picture 3" descr="C:\Users\Zver\Desktop\Новая папка (2)\IMG_20251111_091316_9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1124744"/>
            <a:ext cx="1944216" cy="2592288"/>
          </a:xfrm>
          <a:prstGeom prst="rect">
            <a:avLst/>
          </a:prstGeom>
          <a:noFill/>
        </p:spPr>
      </p:pic>
      <p:pic>
        <p:nvPicPr>
          <p:cNvPr id="8196" name="Picture 4" descr="C:\Users\Zver\Desktop\Новая папка (2)\IMG_20251111_091336_1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789040"/>
            <a:ext cx="1977684" cy="263691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81"/>
    </mc:Choice>
    <mc:Fallback>
      <p:transition spd="slow" advTm="978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Zver\Pictures\83718024653597f3405a44fe775a3b5d3ac2909b09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00" y="0"/>
            <a:ext cx="91303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699792" y="980728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Impact" pitchFamily="34" charset="0"/>
              </a:rPr>
              <a:t>Лепка «Синичка»</a:t>
            </a:r>
            <a:endParaRPr lang="ru-RU" sz="2400" dirty="0">
              <a:solidFill>
                <a:srgbClr val="C00000"/>
              </a:solidFill>
              <a:latin typeface="Impact" pitchFamily="34" charset="0"/>
            </a:endParaRPr>
          </a:p>
        </p:txBody>
      </p:sp>
      <p:pic>
        <p:nvPicPr>
          <p:cNvPr id="1026" name="Picture 2" descr="C:\Users\Zver\Desktop\Новая папка (2)\IMG_20251113_090111_2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556792"/>
            <a:ext cx="3024336" cy="2268252"/>
          </a:xfrm>
          <a:prstGeom prst="rect">
            <a:avLst/>
          </a:prstGeom>
          <a:noFill/>
        </p:spPr>
      </p:pic>
      <p:pic>
        <p:nvPicPr>
          <p:cNvPr id="4" name="Picture 3" descr="C:\Users\Zver\Desktop\Новая папка (2)\IMG_20251113_090252_8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4005064"/>
            <a:ext cx="3075851" cy="2306888"/>
          </a:xfrm>
          <a:prstGeom prst="rect">
            <a:avLst/>
          </a:prstGeom>
          <a:noFill/>
        </p:spPr>
      </p:pic>
      <p:pic>
        <p:nvPicPr>
          <p:cNvPr id="1028" name="Picture 4" descr="C:\Users\Zver\Desktop\Новая папка (2)\IMG_20251113_090134_4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1340767"/>
            <a:ext cx="2736304" cy="410915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350"/>
    </mc:Choice>
    <mc:Fallback>
      <p:transition spd="slow" advTm="1035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Zver\Pictures\83718024653597f3405a44fe775a3b5d3ac2909b09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00" y="0"/>
            <a:ext cx="9130399" cy="6858000"/>
          </a:xfrm>
          <a:prstGeom prst="rect">
            <a:avLst/>
          </a:prstGeom>
          <a:noFill/>
        </p:spPr>
      </p:pic>
      <p:pic>
        <p:nvPicPr>
          <p:cNvPr id="2050" name="Picture 2" descr="C:\Users\Zver\Desktop\Новая папка (2)\IMG_20251113_090816_0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412776"/>
            <a:ext cx="6336704" cy="475252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989"/>
    </mc:Choice>
    <mc:Fallback>
      <p:transition spd="slow" advTm="9989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Zver\Pictures\83718024653597f3405a44fe775a3b5d3ac2909b09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00" y="0"/>
            <a:ext cx="91303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771800" y="1124744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Impact" pitchFamily="34" charset="0"/>
              </a:rPr>
              <a:t>На прогулке</a:t>
            </a:r>
            <a:endParaRPr lang="ru-RU" sz="2400" dirty="0">
              <a:solidFill>
                <a:srgbClr val="C00000"/>
              </a:solidFill>
              <a:latin typeface="Impact" pitchFamily="34" charset="0"/>
            </a:endParaRPr>
          </a:p>
        </p:txBody>
      </p:sp>
      <p:pic>
        <p:nvPicPr>
          <p:cNvPr id="3074" name="Picture 2" descr="C:\Users\Zver\Desktop\Новая папка (2)\IMG_20251113_100402_9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1" y="1700808"/>
            <a:ext cx="2664296" cy="2622005"/>
          </a:xfrm>
          <a:prstGeom prst="rect">
            <a:avLst/>
          </a:prstGeom>
          <a:noFill/>
        </p:spPr>
      </p:pic>
      <p:pic>
        <p:nvPicPr>
          <p:cNvPr id="3075" name="Picture 3" descr="C:\Users\Zver\Desktop\Новая папка (2)\IMG_20251113_100448_4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2348880"/>
            <a:ext cx="3443071" cy="299958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11"/>
    </mc:Choice>
    <mc:Fallback>
      <p:transition spd="slow" advTm="921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57</Words>
  <Application>Microsoft Office PowerPoint</Application>
  <PresentationFormat>Экран (4:3)</PresentationFormat>
  <Paragraphs>25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Impact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Zverdvd.org</dc:creator>
  <cp:lastModifiedBy>Zver</cp:lastModifiedBy>
  <cp:revision>20</cp:revision>
  <dcterms:created xsi:type="dcterms:W3CDTF">2025-11-11T15:43:19Z</dcterms:created>
  <dcterms:modified xsi:type="dcterms:W3CDTF">2025-11-16T16:34:54Z</dcterms:modified>
</cp:coreProperties>
</file>